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1"/>
  </p:notesMasterIdLst>
  <p:sldIdLst>
    <p:sldId id="269" r:id="rId2"/>
    <p:sldId id="277" r:id="rId3"/>
    <p:sldId id="278" r:id="rId4"/>
    <p:sldId id="268" r:id="rId5"/>
    <p:sldId id="272" r:id="rId6"/>
    <p:sldId id="282" r:id="rId7"/>
    <p:sldId id="279" r:id="rId8"/>
    <p:sldId id="280" r:id="rId9"/>
    <p:sldId id="281" r:id="rId10"/>
  </p:sldIdLst>
  <p:sldSz cx="12192000" cy="6858000"/>
  <p:notesSz cx="6881813" cy="9296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0"/>
    <p:restoredTop sz="94873"/>
  </p:normalViewPr>
  <p:slideViewPr>
    <p:cSldViewPr snapToGrid="0" snapToObjects="1">
      <p:cViewPr varScale="1">
        <p:scale>
          <a:sx n="124" d="100"/>
          <a:sy n="124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8102" y="0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4263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725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850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1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47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110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2635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311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6737350"/>
            <a:ext cx="4029075" cy="120650"/>
          </a:xfrm>
          <a:prstGeom prst="rect">
            <a:avLst/>
          </a:prstGeom>
          <a:solidFill>
            <a:srgbClr val="E65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081463" y="6737350"/>
            <a:ext cx="4029075" cy="120650"/>
          </a:xfrm>
          <a:prstGeom prst="rect">
            <a:avLst/>
          </a:prstGeom>
          <a:solidFill>
            <a:srgbClr val="0084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162925" y="6737350"/>
            <a:ext cx="4029075" cy="120650"/>
          </a:xfrm>
          <a:prstGeom prst="rect">
            <a:avLst/>
          </a:prstGeom>
          <a:solidFill>
            <a:srgbClr val="00B4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447800" y="3419475"/>
            <a:ext cx="9144000" cy="124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447800" y="4667250"/>
            <a:ext cx="9144000" cy="42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4C2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4038600" y="61563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0" y="6737350"/>
            <a:ext cx="4029075" cy="120650"/>
          </a:xfrm>
          <a:prstGeom prst="rect">
            <a:avLst/>
          </a:prstGeom>
          <a:solidFill>
            <a:srgbClr val="E65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4081463" y="6737350"/>
            <a:ext cx="4029075" cy="120650"/>
          </a:xfrm>
          <a:prstGeom prst="rect">
            <a:avLst/>
          </a:prstGeom>
          <a:solidFill>
            <a:srgbClr val="0084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8162925" y="6737350"/>
            <a:ext cx="4029075" cy="120650"/>
          </a:xfrm>
          <a:prstGeom prst="rect">
            <a:avLst/>
          </a:prstGeom>
          <a:solidFill>
            <a:srgbClr val="00B4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2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8743950" y="6235700"/>
            <a:ext cx="1304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4038600" y="623728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4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372C345-2F1C-DD46-9457-1079926AA6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42" y="6086955"/>
            <a:ext cx="2027583" cy="54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5800725"/>
            <a:ext cx="142557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/>
          <p:nvPr/>
        </p:nvSpPr>
        <p:spPr>
          <a:xfrm>
            <a:off x="0" y="6737350"/>
            <a:ext cx="4029075" cy="120650"/>
          </a:xfrm>
          <a:prstGeom prst="rect">
            <a:avLst/>
          </a:prstGeom>
          <a:solidFill>
            <a:srgbClr val="E65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4081463" y="6737350"/>
            <a:ext cx="4029075" cy="120650"/>
          </a:xfrm>
          <a:prstGeom prst="rect">
            <a:avLst/>
          </a:prstGeom>
          <a:solidFill>
            <a:srgbClr val="0084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8162925" y="6737350"/>
            <a:ext cx="4029075" cy="120650"/>
          </a:xfrm>
          <a:prstGeom prst="rect">
            <a:avLst/>
          </a:prstGeom>
          <a:solidFill>
            <a:srgbClr val="00B4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dt" idx="10"/>
          </p:nvPr>
        </p:nvSpPr>
        <p:spPr>
          <a:xfrm>
            <a:off x="9063038" y="6194425"/>
            <a:ext cx="1133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ftr" idx="11"/>
          </p:nvPr>
        </p:nvSpPr>
        <p:spPr>
          <a:xfrm>
            <a:off x="4038600" y="61944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10220325" y="6194425"/>
            <a:ext cx="1133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2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9063038" y="6194425"/>
            <a:ext cx="1133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1944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220325" y="6194425"/>
            <a:ext cx="1133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Chain-KW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l4pp1CIFjh6OoHXWzB-FKg/featur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aksungjang.github.io/docs/openchai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hain-project.github.io/OpenChain-KWG/subgroup/planning/2021/2nd-meet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hain-project.github.io/OpenChain-KWG/subgroup/planning/2021/2nd-meet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hain-project.github.io/OpenChain-KWG/blog/2021/20210328-elasticlicens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hain-project.github.io/OpenChain-KWG/blog/2021/20210418-ospo-definitio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hain-project.github.io/OpenChain-KWG/blog/2021/20210504-dockerfil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69D246-4EEC-FC4B-947E-ADB3A5EE4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ko-KR" dirty="0"/>
              <a:t>2021</a:t>
            </a:r>
            <a:r>
              <a:rPr kumimoji="1" lang="ko-KR" altLang="en-US" dirty="0"/>
              <a:t>년 </a:t>
            </a:r>
            <a:r>
              <a:rPr kumimoji="1" lang="en-US" altLang="ko-KR" dirty="0"/>
              <a:t>2</a:t>
            </a:r>
            <a:r>
              <a:rPr kumimoji="1" lang="ko-KR" altLang="en-US" dirty="0"/>
              <a:t>분기 </a:t>
            </a:r>
            <a:r>
              <a:rPr kumimoji="1" lang="en-US" altLang="ko-Kore-KR" dirty="0"/>
              <a:t>Update</a:t>
            </a:r>
            <a:endParaRPr kumimoji="1" lang="ko-Kore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11E765C-316C-4F43-9123-588DB77A3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ko-Kore-KR" dirty="0"/>
              <a:t>SK</a:t>
            </a:r>
            <a:r>
              <a:rPr kumimoji="1" lang="ko-KR" altLang="en-US" dirty="0"/>
              <a:t>텔레콤 </a:t>
            </a:r>
            <a:r>
              <a:rPr kumimoji="1" lang="ko-KR" altLang="en-US" dirty="0" err="1"/>
              <a:t>장학성</a:t>
            </a:r>
            <a:endParaRPr kumimoji="1" lang="ko-Kore-KR" alt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8B932F6-9FAD-9A48-A5CE-EB75A2C4B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287" y="1516137"/>
            <a:ext cx="7779026" cy="21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200" dirty="0"/>
              <a:t>GitHub </a:t>
            </a:r>
            <a:r>
              <a:rPr lang="ko-KR" altLang="en-US" sz="3200" dirty="0"/>
              <a:t>개설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2400" dirty="0">
                <a:hlinkClick r:id="rId3"/>
              </a:rPr>
              <a:t>https://github.com/OpenChain-KWG</a:t>
            </a:r>
            <a:r>
              <a:rPr lang="ko-KR" altLang="en-US" sz="2400" dirty="0"/>
              <a:t> </a:t>
            </a:r>
            <a:endParaRPr lang="en-US" altLang="ko-KR" sz="24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549AA3-EF4A-1542-B128-9E7763A8D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450" y="2204768"/>
            <a:ext cx="9309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2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200" dirty="0" err="1"/>
              <a:t>Youtube</a:t>
            </a:r>
            <a:r>
              <a:rPr lang="en-US" altLang="ko-KR" sz="3200" dirty="0"/>
              <a:t> </a:t>
            </a:r>
            <a:r>
              <a:rPr lang="ko-KR" altLang="en-US" sz="3200" dirty="0"/>
              <a:t>개설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2400" dirty="0">
                <a:hlinkClick r:id="rId3"/>
              </a:rPr>
              <a:t>https://www.youtube.com/channel/UCl4pp1CIFjh6OoHXWzB-FKg/featured</a:t>
            </a:r>
            <a:r>
              <a:rPr lang="ko-KR" altLang="en-US" sz="2400" dirty="0"/>
              <a:t> </a:t>
            </a:r>
            <a:endParaRPr lang="en-US" altLang="ko-KR" sz="24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D0D4985-35C4-2641-BF55-F520F6AE6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225" y="2145282"/>
            <a:ext cx="8083550" cy="379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7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/>
              <a:t>OpenChain</a:t>
            </a:r>
            <a:r>
              <a:rPr lang="en-US" sz="3200" dirty="0"/>
              <a:t> </a:t>
            </a:r>
            <a:r>
              <a:rPr lang="ko-KR" altLang="en-US" sz="3200" dirty="0"/>
              <a:t>인증 해설서 개정</a:t>
            </a:r>
            <a:r>
              <a:rPr lang="en-US" altLang="ko-KR" sz="3200" dirty="0" err="1"/>
              <a:t>ing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/>
              <a:t>NIPA </a:t>
            </a:r>
            <a:r>
              <a:rPr lang="ko-KR" altLang="en-US" sz="2000" dirty="0"/>
              <a:t>발간 </a:t>
            </a:r>
            <a:r>
              <a:rPr lang="en-US" altLang="ko-KR" sz="2000" dirty="0"/>
              <a:t>(2020</a:t>
            </a:r>
            <a:r>
              <a:rPr lang="ko-KR" altLang="en-US" sz="2000" dirty="0"/>
              <a:t>년</a:t>
            </a:r>
            <a:r>
              <a:rPr lang="en-US" altLang="ko-KR" sz="2000" dirty="0"/>
              <a:t>)</a:t>
            </a: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ko-KR" altLang="en-US" sz="2000" dirty="0"/>
              <a:t>개정판 작업중</a:t>
            </a: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ko-KR" altLang="en-US" sz="2000" dirty="0"/>
              <a:t>기업의 </a:t>
            </a:r>
            <a:r>
              <a:rPr lang="en-US" altLang="ko-KR" sz="2000" dirty="0" err="1"/>
              <a:t>OpenChain</a:t>
            </a:r>
            <a:r>
              <a:rPr lang="en-US" altLang="ko-KR" sz="2000" dirty="0"/>
              <a:t> </a:t>
            </a:r>
            <a:r>
              <a:rPr lang="ko-KR" altLang="en-US" sz="2000" dirty="0"/>
              <a:t>인증 방법 설명</a:t>
            </a:r>
            <a:endParaRPr lang="en-US" altLang="ko-KR" sz="20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ko-KR" altLang="en-US" sz="1600" dirty="0"/>
              <a:t>샘플 정책 제공</a:t>
            </a:r>
            <a:endParaRPr lang="en-US" altLang="ko-KR" sz="16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ko-KR" altLang="en-US" sz="1600" dirty="0"/>
              <a:t>샘플 프로세스 제공</a:t>
            </a:r>
            <a:endParaRPr lang="en-US" altLang="ko-KR" sz="1600" dirty="0"/>
          </a:p>
          <a:p>
            <a:pPr marL="228600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2000" dirty="0">
                <a:hlinkClick r:id="rId3"/>
              </a:rPr>
              <a:t>https://haksungjang.github.io/docs/openchain/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endParaRPr lang="en-US" altLang="ko-KR" sz="16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732937F-375B-8D45-BED3-873DDC058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316" y="1414732"/>
            <a:ext cx="5408192" cy="41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3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Planning Group </a:t>
            </a:r>
            <a:r>
              <a:rPr lang="en-US" altLang="ko-KR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운영진</a:t>
            </a:r>
            <a:r>
              <a:rPr lang="en-US" altLang="ko-KR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altLang="en-US" sz="3200" dirty="0"/>
              <a:t>모임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>
                <a:hlinkClick r:id="rId3"/>
              </a:rPr>
              <a:t>https://openchain-project.github.io/OpenChain-KWG/subgroup/planning/2021/2nd-meeting/</a:t>
            </a:r>
            <a:endParaRPr lang="en-US" altLang="ko-KR" sz="20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1600" dirty="0"/>
              <a:t>2021-05-24 (Mon) 16:00~17:00</a:t>
            </a:r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1600" dirty="0"/>
              <a:t>10</a:t>
            </a:r>
            <a:r>
              <a:rPr lang="ko-KR" altLang="en-US" sz="1600" dirty="0"/>
              <a:t>차 모임 준비</a:t>
            </a:r>
            <a:endParaRPr lang="en-US" altLang="ko-KR" sz="1600" dirty="0"/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endParaRPr lang="en-US" altLang="ko-KR" sz="16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D97619C-FA03-AF4E-BE88-28EF0A680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593" y="2465155"/>
            <a:ext cx="73152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0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/>
              <a:t>OpenChain</a:t>
            </a:r>
            <a:r>
              <a:rPr lang="en-US" sz="3200" dirty="0"/>
              <a:t> ISO 5230 </a:t>
            </a:r>
            <a:r>
              <a:rPr lang="en-US" sz="3200"/>
              <a:t>Supplier Education Pack (Korean – Review needed)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>
                <a:hlinkClick r:id="rId3"/>
              </a:rPr>
              <a:t>https://openchain-project.github.io/OpenChain-KWG/subgroup/planning/2021/2nd-meeting/</a:t>
            </a:r>
            <a:endParaRPr lang="en-US" altLang="ko-KR" sz="2000" dirty="0"/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endParaRPr lang="en-US" altLang="ko-KR" sz="16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D6CFF35-BE29-C046-AEF3-7C4E76738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356" y="1816818"/>
            <a:ext cx="8810019" cy="490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74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Blog : Elastic License 2.0 </a:t>
            </a:r>
            <a:r>
              <a:rPr lang="en-US" altLang="ko-KR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진화하는 오픈소스 라이선스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>
                <a:hlinkClick r:id="rId3"/>
              </a:rPr>
              <a:t>https://openchain-project.github.io/OpenChain-KWG/blog/2021/20210328-elasticlicense/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endParaRPr lang="en-US" altLang="ko-KR" sz="16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E2D6074-3E03-5745-9FFF-3C8A017BD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61" y="1805373"/>
            <a:ext cx="5250664" cy="468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6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Blog : OSPO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란</a:t>
            </a:r>
            <a:r>
              <a:rPr lang="en-US" altLang="ko-KR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>
                <a:hlinkClick r:id="rId3"/>
              </a:rPr>
              <a:t>https://openchain-project.github.io/OpenChain-KWG/blog/2021/20210418-ospo-definition/</a:t>
            </a:r>
            <a:r>
              <a:rPr lang="ko-KR" altLang="en-US" sz="2000" dirty="0"/>
              <a:t> </a:t>
            </a:r>
            <a:endParaRPr lang="en-US" altLang="ko-KR" sz="16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D9C8543-EA43-0B49-8673-BFABAAC2C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752" y="1835568"/>
            <a:ext cx="6356323" cy="465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53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Blog : </a:t>
            </a:r>
            <a:r>
              <a:rPr lang="en-US" sz="3200" dirty="0"/>
              <a:t>Dockerfile </a:t>
            </a:r>
            <a:r>
              <a:rPr lang="ko-KR" altLang="en-US" sz="3200" dirty="0"/>
              <a:t>배포 시 컴플라이언스 책임은 누구에게</a:t>
            </a:r>
            <a:r>
              <a:rPr lang="en-US" altLang="ko-KR" sz="3200" dirty="0"/>
              <a:t>?</a:t>
            </a:r>
            <a:r>
              <a:rPr lang="ko-KR" altLang="en-US" sz="3200" dirty="0"/>
              <a:t> 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>
                <a:hlinkClick r:id="rId3"/>
              </a:rPr>
              <a:t>https://openchain-project.github.io/OpenChain-KWG/blog/2021/20210504-dockerfiles/</a:t>
            </a:r>
            <a:r>
              <a:rPr lang="ko-KR" altLang="en-US" sz="2000" dirty="0"/>
              <a:t> </a:t>
            </a:r>
            <a:endParaRPr lang="en-US" altLang="ko-KR" sz="16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6446752-8BEB-A448-82E6-CBC003E95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708" y="1900408"/>
            <a:ext cx="7324584" cy="470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46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200</Words>
  <Application>Microsoft Macintosh PowerPoint</Application>
  <PresentationFormat>와이드스크린</PresentationFormat>
  <Paragraphs>34</Paragraphs>
  <Slides>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2021년 2분기 Update</vt:lpstr>
      <vt:lpstr>GitHub 개설</vt:lpstr>
      <vt:lpstr>Youtube 개설</vt:lpstr>
      <vt:lpstr>OpenChain 인증 해설서 개정ing</vt:lpstr>
      <vt:lpstr>Planning Group (운영진) 모임</vt:lpstr>
      <vt:lpstr>OpenChain ISO 5230 Supplier Education Pack (Korean – Review needed)</vt:lpstr>
      <vt:lpstr>Blog : Elastic License 2.0 &amp;진화하는 오픈소스 라이선스</vt:lpstr>
      <vt:lpstr>Blog : OSPO란? </vt:lpstr>
      <vt:lpstr>Blog : Dockerfile 배포 시 컴플라이언스 책임은 누구에게?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53</cp:revision>
  <dcterms:modified xsi:type="dcterms:W3CDTF">2021-06-22T06:12:22Z</dcterms:modified>
</cp:coreProperties>
</file>