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9"/>
  </p:notesMasterIdLst>
  <p:sldIdLst>
    <p:sldId id="256" r:id="rId3"/>
    <p:sldId id="257" r:id="rId4"/>
    <p:sldId id="259" r:id="rId5"/>
    <p:sldId id="260" r:id="rId6"/>
    <p:sldId id="262" r:id="rId7"/>
    <p:sldId id="263" r:id="rId8"/>
  </p:sldIdLst>
  <p:sldSz cx="12192000" cy="6858000"/>
  <p:notesSz cx="6881813" cy="9296400"/>
  <p:embeddedFontLst>
    <p:embeddedFont>
      <p:font typeface="Calibri" panose="020F0502020204030204" pitchFamily="34" charset="0"/>
      <p:regular r:id="rId10"/>
      <p:bold r:id="rId11"/>
      <p:italic r:id="rId12"/>
      <p:boldItalic r:id="rId13"/>
    </p:embeddedFont>
    <p:embeddedFont>
      <p:font typeface="Gill Sans" panose="020B0502020104020203" pitchFamily="34" charset="-79"/>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9"/>
    <p:restoredTop sz="94671"/>
  </p:normalViewPr>
  <p:slideViewPr>
    <p:cSldViewPr snapToGrid="0" snapToObjects="1">
      <p:cViewPr varScale="1">
        <p:scale>
          <a:sx n="146" d="100"/>
          <a:sy n="146" d="100"/>
        </p:scale>
        <p:origin x="192"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482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2" y="0"/>
            <a:ext cx="2982119" cy="46482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15790"/>
            <a:ext cx="5505450" cy="418338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482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txBox="1">
            <a:spLocks noGrp="1"/>
          </p:cNvSpPr>
          <p:nvPr>
            <p:ph type="body" idx="1"/>
          </p:nvPr>
        </p:nvSpPr>
        <p:spPr>
          <a:xfrm>
            <a:off x="688182" y="4415790"/>
            <a:ext cx="550545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65" name="Google Shape;165;p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fe304832f_0_2:notes"/>
          <p:cNvSpPr txBox="1">
            <a:spLocks noGrp="1"/>
          </p:cNvSpPr>
          <p:nvPr>
            <p:ph type="body" idx="1"/>
          </p:nvPr>
        </p:nvSpPr>
        <p:spPr>
          <a:xfrm>
            <a:off x="688180" y="4473893"/>
            <a:ext cx="5505300" cy="36606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70" name="Google Shape;170;g1fe304832f_0_2:notes"/>
          <p:cNvSpPr>
            <a:spLocks noGrp="1" noRot="1" noChangeAspect="1"/>
          </p:cNvSpPr>
          <p:nvPr>
            <p:ph type="sldImg" idx="2"/>
          </p:nvPr>
        </p:nvSpPr>
        <p:spPr>
          <a:xfrm>
            <a:off x="688180" y="1162050"/>
            <a:ext cx="55053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c4eb45ff1_4_0:notes"/>
          <p:cNvSpPr txBox="1">
            <a:spLocks noGrp="1"/>
          </p:cNvSpPr>
          <p:nvPr>
            <p:ph type="body" idx="1"/>
          </p:nvPr>
        </p:nvSpPr>
        <p:spPr>
          <a:xfrm>
            <a:off x="688182" y="4415790"/>
            <a:ext cx="5505600" cy="418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84" name="Google Shape;184;g2c4eb45ff1_4_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a938f34da_0_0:notes"/>
          <p:cNvSpPr txBox="1">
            <a:spLocks noGrp="1"/>
          </p:cNvSpPr>
          <p:nvPr>
            <p:ph type="body" idx="1"/>
          </p:nvPr>
        </p:nvSpPr>
        <p:spPr>
          <a:xfrm>
            <a:off x="688182" y="4415790"/>
            <a:ext cx="5505600" cy="418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91" name="Google Shape;191;g2a938f34da_0_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044b3db28_0_1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044b3db28_0_11:notes"/>
          <p:cNvSpPr txBox="1">
            <a:spLocks noGrp="1"/>
          </p:cNvSpPr>
          <p:nvPr>
            <p:ph type="body" idx="1"/>
          </p:nvPr>
        </p:nvSpPr>
        <p:spPr>
          <a:xfrm>
            <a:off x="688182" y="4415790"/>
            <a:ext cx="5505600" cy="418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07" name="Google Shape;207;g7044b3db28_0_11:notes"/>
          <p:cNvSpPr txBox="1">
            <a:spLocks noGrp="1"/>
          </p:cNvSpPr>
          <p:nvPr>
            <p:ph type="sldNum" idx="12"/>
          </p:nvPr>
        </p:nvSpPr>
        <p:spPr>
          <a:xfrm>
            <a:off x="3898102" y="8829967"/>
            <a:ext cx="2982000" cy="4647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8182" y="4415790"/>
            <a:ext cx="550545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14" name="Google Shape;214;p1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4052888" y="1031875"/>
            <a:ext cx="4110037" cy="2279650"/>
          </a:xfrm>
          <a:prstGeom prst="rect">
            <a:avLst/>
          </a:prstGeom>
          <a:noFill/>
          <a:ln>
            <a:noFill/>
          </a:ln>
        </p:spPr>
      </p:pic>
      <p:sp>
        <p:nvSpPr>
          <p:cNvPr id="17" name="Google Shape;17;p2"/>
          <p:cNvSpPr/>
          <p:nvPr/>
        </p:nvSpPr>
        <p:spPr>
          <a:xfrm>
            <a:off x="0" y="6737350"/>
            <a:ext cx="4029075" cy="120650"/>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p:nvPr/>
        </p:nvSpPr>
        <p:spPr>
          <a:xfrm>
            <a:off x="4081463" y="6737350"/>
            <a:ext cx="4029075" cy="120650"/>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8162925" y="6737350"/>
            <a:ext cx="4029075" cy="120650"/>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
          <p:cNvSpPr txBox="1">
            <a:spLocks noGrp="1"/>
          </p:cNvSpPr>
          <p:nvPr>
            <p:ph type="ctrTitle"/>
          </p:nvPr>
        </p:nvSpPr>
        <p:spPr>
          <a:xfrm>
            <a:off x="1447800" y="3419475"/>
            <a:ext cx="9144000" cy="1247774"/>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SzPts val="1400"/>
              <a:buNone/>
              <a:defRPr sz="4400" b="0" i="0" u="none" strike="noStrike" cap="none">
                <a:solidFill>
                  <a:srgbClr val="7F7F7F"/>
                </a:solidFill>
                <a:latin typeface="Arial"/>
                <a:ea typeface="Arial"/>
                <a:cs typeface="Arial"/>
                <a:sym typeface="Arial"/>
              </a:defRPr>
            </a:lvl1pPr>
            <a:lvl2pPr marL="0" marR="0" lvl="1"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9pPr>
          </a:lstStyle>
          <a:p>
            <a:endParaRPr/>
          </a:p>
        </p:txBody>
      </p:sp>
      <p:sp>
        <p:nvSpPr>
          <p:cNvPr id="21" name="Google Shape;21;p2"/>
          <p:cNvSpPr txBox="1">
            <a:spLocks noGrp="1"/>
          </p:cNvSpPr>
          <p:nvPr>
            <p:ph type="subTitle" idx="1"/>
          </p:nvPr>
        </p:nvSpPr>
        <p:spPr>
          <a:xfrm>
            <a:off x="1447800" y="4667250"/>
            <a:ext cx="9144000" cy="428626"/>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rgbClr val="00B4C2"/>
              </a:buClr>
              <a:buSzPts val="2800"/>
              <a:buFont typeface="Arial"/>
              <a:buNone/>
              <a:defRPr sz="2400" b="0" i="0" u="none" strike="noStrike" cap="none">
                <a:solidFill>
                  <a:srgbClr val="00B4C2"/>
                </a:solidFill>
                <a:latin typeface="Calibri"/>
                <a:ea typeface="Calibri"/>
                <a:cs typeface="Calibri"/>
                <a:sym typeface="Calibri"/>
              </a:defRPr>
            </a:lvl1pPr>
            <a:lvl2pPr marL="457200" marR="0" lvl="1" indent="0" algn="ctr" rtl="0">
              <a:lnSpc>
                <a:spcPct val="90000"/>
              </a:lnSpc>
              <a:spcBef>
                <a:spcPts val="500"/>
              </a:spcBef>
              <a:spcAft>
                <a:spcPts val="0"/>
              </a:spcAft>
              <a:buClr>
                <a:srgbClr val="7F7F7F"/>
              </a:buClr>
              <a:buSzPts val="2400"/>
              <a:buFont typeface="Arial"/>
              <a:buNone/>
              <a:defRPr sz="2000" b="0" i="0" u="none" strike="noStrike" cap="none">
                <a:solidFill>
                  <a:srgbClr val="7F7F7F"/>
                </a:solidFill>
                <a:latin typeface="Calibri"/>
                <a:ea typeface="Calibri"/>
                <a:cs typeface="Calibri"/>
                <a:sym typeface="Calibri"/>
              </a:defRPr>
            </a:lvl2pPr>
            <a:lvl3pPr marL="914400" marR="0" lvl="2" indent="0" algn="ctr" rtl="0">
              <a:lnSpc>
                <a:spcPct val="90000"/>
              </a:lnSpc>
              <a:spcBef>
                <a:spcPts val="500"/>
              </a:spcBef>
              <a:spcAft>
                <a:spcPts val="0"/>
              </a:spcAft>
              <a:buClr>
                <a:srgbClr val="7F7F7F"/>
              </a:buClr>
              <a:buSzPts val="2000"/>
              <a:buFont typeface="Arial"/>
              <a:buNone/>
              <a:defRPr sz="1800" b="0" i="0" u="none" strike="noStrike" cap="none">
                <a:solidFill>
                  <a:srgbClr val="7F7F7F"/>
                </a:solidFill>
                <a:latin typeface="Calibri"/>
                <a:ea typeface="Calibri"/>
                <a:cs typeface="Calibri"/>
                <a:sym typeface="Calibri"/>
              </a:defRPr>
            </a:lvl3pPr>
            <a:lvl4pPr marL="1371600" marR="0" lvl="3" indent="0" algn="ctr" rtl="0">
              <a:lnSpc>
                <a:spcPct val="90000"/>
              </a:lnSpc>
              <a:spcBef>
                <a:spcPts val="500"/>
              </a:spcBef>
              <a:spcAft>
                <a:spcPts val="0"/>
              </a:spcAft>
              <a:buClr>
                <a:srgbClr val="7F7F7F"/>
              </a:buClr>
              <a:buSzPts val="1800"/>
              <a:buFont typeface="Arial"/>
              <a:buNone/>
              <a:defRPr sz="1600" b="0" i="0" u="none" strike="noStrike" cap="none">
                <a:solidFill>
                  <a:srgbClr val="7F7F7F"/>
                </a:solidFill>
                <a:latin typeface="Calibri"/>
                <a:ea typeface="Calibri"/>
                <a:cs typeface="Calibri"/>
                <a:sym typeface="Calibri"/>
              </a:defRPr>
            </a:lvl4pPr>
            <a:lvl5pPr marL="1828800" marR="0" lvl="4" indent="0" algn="ctr" rtl="0">
              <a:lnSpc>
                <a:spcPct val="90000"/>
              </a:lnSpc>
              <a:spcBef>
                <a:spcPts val="500"/>
              </a:spcBef>
              <a:spcAft>
                <a:spcPts val="0"/>
              </a:spcAft>
              <a:buClr>
                <a:srgbClr val="7F7F7F"/>
              </a:buClr>
              <a:buSzPts val="1800"/>
              <a:buFont typeface="Arial"/>
              <a:buNone/>
              <a:defRPr sz="1600" b="0" i="0" u="none" strike="noStrike" cap="none">
                <a:solidFill>
                  <a:srgbClr val="7F7F7F"/>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ftr" idx="11"/>
          </p:nvPr>
        </p:nvSpPr>
        <p:spPr>
          <a:xfrm>
            <a:off x="4038600" y="6156325"/>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Center Title White Background">
  <p:cSld name="Text Center Title White Background">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838200" y="923925"/>
            <a:ext cx="10515600" cy="13257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168FDF"/>
              </a:buClr>
              <a:buSzPts val="1400"/>
              <a:buFont typeface="Gill Sans"/>
              <a:buNone/>
              <a:defRPr sz="28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8" name="Google Shape;98;p12"/>
          <p:cNvSpPr txBox="1">
            <a:spLocks noGrp="1"/>
          </p:cNvSpPr>
          <p:nvPr>
            <p:ph type="body" idx="1"/>
          </p:nvPr>
        </p:nvSpPr>
        <p:spPr>
          <a:xfrm>
            <a:off x="838200" y="2279968"/>
            <a:ext cx="10515600" cy="3105300"/>
          </a:xfrm>
          <a:prstGeom prst="rect">
            <a:avLst/>
          </a:prstGeom>
          <a:noFill/>
          <a:ln>
            <a:noFill/>
          </a:ln>
        </p:spPr>
        <p:txBody>
          <a:bodyPr spcFirstLastPara="1" wrap="square" lIns="91425" tIns="91425" rIns="91425" bIns="91425" anchor="t" anchorCtr="0">
            <a:noAutofit/>
          </a:bodyPr>
          <a:lstStyle>
            <a:lvl1pPr marL="457200" marR="0" lvl="0" indent="-368300" algn="ctr" rtl="0">
              <a:lnSpc>
                <a:spcPct val="100000"/>
              </a:lnSpc>
              <a:spcBef>
                <a:spcPts val="1000"/>
              </a:spcBef>
              <a:spcAft>
                <a:spcPts val="0"/>
              </a:spcAft>
              <a:buClr>
                <a:srgbClr val="168FDF"/>
              </a:buClr>
              <a:buSzPts val="2200"/>
              <a:buFont typeface="Helvetica Neue"/>
              <a:buChar char="›"/>
              <a:defRPr sz="2200" b="0" i="0" u="none" strike="noStrike" cap="none">
                <a:solidFill>
                  <a:srgbClr val="2F2F2F"/>
                </a:solidFill>
                <a:latin typeface="Gill Sans"/>
                <a:ea typeface="Gill Sans"/>
                <a:cs typeface="Gill Sans"/>
                <a:sym typeface="Gill Sans"/>
              </a:defRPr>
            </a:lvl1pPr>
            <a:lvl2pPr marL="914400" marR="0" lvl="1" indent="-355600" algn="ctr"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371600" marR="0" lvl="2" indent="-342900" algn="ctr"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828800" marR="0" lvl="3" indent="-330200" algn="ctr"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286000" marR="0" lvl="4" indent="-317500" algn="ctr"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pic>
        <p:nvPicPr>
          <p:cNvPr id="99" name="Google Shape;99;p12"/>
          <p:cNvPicPr preferRelativeResize="0"/>
          <p:nvPr/>
        </p:nvPicPr>
        <p:blipFill rotWithShape="1">
          <a:blip r:embed="rId2">
            <a:alphaModFix/>
          </a:blip>
          <a:srcRect/>
          <a:stretch/>
        </p:blipFill>
        <p:spPr>
          <a:xfrm>
            <a:off x="4740578" y="5790096"/>
            <a:ext cx="2710800" cy="161700"/>
          </a:xfrm>
          <a:prstGeom prst="rect">
            <a:avLst/>
          </a:prstGeom>
          <a:noFill/>
          <a:ln>
            <a:noFill/>
          </a:ln>
        </p:spPr>
      </p:pic>
      <p:sp>
        <p:nvSpPr>
          <p:cNvPr id="100" name="Google Shape;100;p12"/>
          <p:cNvSpPr txBox="1">
            <a:spLocks noGrp="1"/>
          </p:cNvSpPr>
          <p:nvPr>
            <p:ph type="dt" idx="10"/>
          </p:nvPr>
        </p:nvSpPr>
        <p:spPr>
          <a:xfrm>
            <a:off x="10747022" y="6583680"/>
            <a:ext cx="10683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01" name="Google Shape;101;p12"/>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02" name="Google Shape;102;p12"/>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Two Column">
  <p:cSld name="Text Two Column">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624840" y="365126"/>
            <a:ext cx="10933800" cy="9357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168FDF"/>
              </a:buClr>
              <a:buSzPts val="1400"/>
              <a:buFont typeface="Gill Sans"/>
              <a:buNone/>
              <a:defRPr sz="28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5" name="Google Shape;105;p13"/>
          <p:cNvSpPr txBox="1">
            <a:spLocks noGrp="1"/>
          </p:cNvSpPr>
          <p:nvPr>
            <p:ph type="body" idx="1"/>
          </p:nvPr>
        </p:nvSpPr>
        <p:spPr>
          <a:xfrm>
            <a:off x="624840" y="1335088"/>
            <a:ext cx="5332200" cy="4351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1000"/>
              </a:spcBef>
              <a:spcAft>
                <a:spcPts val="0"/>
              </a:spcAft>
              <a:buClr>
                <a:srgbClr val="168FDF"/>
              </a:buClr>
              <a:buSzPts val="2200"/>
              <a:buFont typeface="Helvetica Neue"/>
              <a:buChar char="›"/>
              <a:defRPr sz="2200" b="0" i="0" u="none" strike="noStrike" cap="none">
                <a:solidFill>
                  <a:srgbClr val="2F2F2F"/>
                </a:solidFill>
                <a:latin typeface="Gill Sans"/>
                <a:ea typeface="Gill Sans"/>
                <a:cs typeface="Gill Sans"/>
                <a:sym typeface="Gill Sans"/>
              </a:defRPr>
            </a:lvl1pPr>
            <a:lvl2pPr marL="914400" marR="0" lvl="1" indent="-355600" algn="l"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371600" marR="0" lvl="2" indent="-3429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828800" marR="0" lvl="3" indent="-330200" algn="l"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286000" marR="0" lvl="4" indent="-317500" algn="l"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cxnSp>
        <p:nvCxnSpPr>
          <p:cNvPr id="106" name="Google Shape;106;p13"/>
          <p:cNvCxnSpPr/>
          <p:nvPr/>
        </p:nvCxnSpPr>
        <p:spPr>
          <a:xfrm>
            <a:off x="411480" y="365126"/>
            <a:ext cx="0" cy="6108600"/>
          </a:xfrm>
          <a:prstGeom prst="straightConnector1">
            <a:avLst/>
          </a:prstGeom>
          <a:noFill/>
          <a:ln w="9525" cap="flat" cmpd="sng">
            <a:solidFill>
              <a:srgbClr val="168FDF"/>
            </a:solidFill>
            <a:prstDash val="solid"/>
            <a:miter lim="800000"/>
            <a:headEnd type="none" w="sm" len="sm"/>
            <a:tailEnd type="none" w="sm" len="sm"/>
          </a:ln>
        </p:spPr>
      </p:cxnSp>
      <p:sp>
        <p:nvSpPr>
          <p:cNvPr id="107" name="Google Shape;107;p13"/>
          <p:cNvSpPr txBox="1">
            <a:spLocks noGrp="1"/>
          </p:cNvSpPr>
          <p:nvPr>
            <p:ph type="body" idx="2"/>
          </p:nvPr>
        </p:nvSpPr>
        <p:spPr>
          <a:xfrm>
            <a:off x="6226649" y="1335088"/>
            <a:ext cx="5332200" cy="4351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1000"/>
              </a:spcBef>
              <a:spcAft>
                <a:spcPts val="0"/>
              </a:spcAft>
              <a:buClr>
                <a:srgbClr val="168FDF"/>
              </a:buClr>
              <a:buSzPts val="2200"/>
              <a:buFont typeface="Helvetica Neue"/>
              <a:buChar char="›"/>
              <a:defRPr sz="2200" b="0" i="0" u="none" strike="noStrike" cap="none">
                <a:solidFill>
                  <a:srgbClr val="2F2F2F"/>
                </a:solidFill>
                <a:latin typeface="Gill Sans"/>
                <a:ea typeface="Gill Sans"/>
                <a:cs typeface="Gill Sans"/>
                <a:sym typeface="Gill Sans"/>
              </a:defRPr>
            </a:lvl1pPr>
            <a:lvl2pPr marL="914400" marR="0" lvl="1" indent="-355600" algn="l"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371600" marR="0" lvl="2" indent="-3429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828800" marR="0" lvl="3" indent="-330200" algn="l"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286000" marR="0" lvl="4" indent="-317500" algn="l"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pic>
        <p:nvPicPr>
          <p:cNvPr id="108" name="Google Shape;108;p13"/>
          <p:cNvPicPr preferRelativeResize="0"/>
          <p:nvPr/>
        </p:nvPicPr>
        <p:blipFill rotWithShape="1">
          <a:blip r:embed="rId2">
            <a:alphaModFix/>
          </a:blip>
          <a:srcRect/>
          <a:stretch/>
        </p:blipFill>
        <p:spPr>
          <a:xfrm>
            <a:off x="607084" y="6312023"/>
            <a:ext cx="2710800" cy="161700"/>
          </a:xfrm>
          <a:prstGeom prst="rect">
            <a:avLst/>
          </a:prstGeom>
          <a:noFill/>
          <a:ln>
            <a:noFill/>
          </a:ln>
        </p:spPr>
      </p:pic>
      <p:sp>
        <p:nvSpPr>
          <p:cNvPr id="109" name="Google Shape;109;p13"/>
          <p:cNvSpPr txBox="1">
            <a:spLocks noGrp="1"/>
          </p:cNvSpPr>
          <p:nvPr>
            <p:ph type="dt" idx="10"/>
          </p:nvPr>
        </p:nvSpPr>
        <p:spPr>
          <a:xfrm>
            <a:off x="10724444" y="6583680"/>
            <a:ext cx="10911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10" name="Google Shape;110;p13"/>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11" name="Google Shape;111;p13"/>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Center Title Image Background">
  <p:cSld name="Text Center Title Image Background">
    <p:spTree>
      <p:nvGrpSpPr>
        <p:cNvPr id="1" name="Shape 112"/>
        <p:cNvGrpSpPr/>
        <p:nvPr/>
      </p:nvGrpSpPr>
      <p:grpSpPr>
        <a:xfrm>
          <a:off x="0" y="0"/>
          <a:ext cx="0" cy="0"/>
          <a:chOff x="0" y="0"/>
          <a:chExt cx="0" cy="0"/>
        </a:xfrm>
      </p:grpSpPr>
      <p:sp>
        <p:nvSpPr>
          <p:cNvPr id="113" name="Google Shape;113;p14"/>
          <p:cNvSpPr>
            <a:spLocks noGrp="1"/>
          </p:cNvSpPr>
          <p:nvPr>
            <p:ph type="pic" idx="2"/>
          </p:nvPr>
        </p:nvSpPr>
        <p:spPr>
          <a:xfrm>
            <a:off x="0" y="-8238"/>
            <a:ext cx="12192000" cy="6866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1000"/>
              </a:spcBef>
              <a:spcAft>
                <a:spcPts val="0"/>
              </a:spcAft>
              <a:buClr>
                <a:srgbClr val="168FDF"/>
              </a:buClr>
              <a:buSzPts val="1400"/>
              <a:buFont typeface="Helvetica Neue"/>
              <a:buNone/>
              <a:defRPr sz="2200" b="0" i="0" u="none" strike="noStrike" cap="none">
                <a:solidFill>
                  <a:srgbClr val="2F2F2F"/>
                </a:solidFill>
                <a:latin typeface="Gill Sans"/>
                <a:ea typeface="Gill Sans"/>
                <a:cs typeface="Gill Sans"/>
                <a:sym typeface="Gill Sans"/>
              </a:defRPr>
            </a:lvl1pPr>
            <a:lvl2pPr marL="685800" marR="0" lvl="1" indent="-228600" algn="l"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143000" marR="0" lvl="2" indent="-2286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600200" marR="0" lvl="3" indent="-228600" algn="l"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057400" marR="0" lvl="4" indent="-228600" algn="l"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14" name="Google Shape;114;p14"/>
          <p:cNvSpPr txBox="1">
            <a:spLocks noGrp="1"/>
          </p:cNvSpPr>
          <p:nvPr>
            <p:ph type="title"/>
          </p:nvPr>
        </p:nvSpPr>
        <p:spPr>
          <a:xfrm>
            <a:off x="838200" y="923925"/>
            <a:ext cx="10515600" cy="13257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168FDF"/>
              </a:buClr>
              <a:buSzPts val="1400"/>
              <a:buFont typeface="Gill Sans"/>
              <a:buNone/>
              <a:defRPr sz="28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5" name="Google Shape;115;p14"/>
          <p:cNvSpPr txBox="1">
            <a:spLocks noGrp="1"/>
          </p:cNvSpPr>
          <p:nvPr>
            <p:ph type="body" idx="1"/>
          </p:nvPr>
        </p:nvSpPr>
        <p:spPr>
          <a:xfrm>
            <a:off x="838200" y="2279968"/>
            <a:ext cx="10515600" cy="3105300"/>
          </a:xfrm>
          <a:prstGeom prst="rect">
            <a:avLst/>
          </a:prstGeom>
          <a:noFill/>
          <a:ln>
            <a:noFill/>
          </a:ln>
        </p:spPr>
        <p:txBody>
          <a:bodyPr spcFirstLastPara="1" wrap="square" lIns="91425" tIns="91425" rIns="91425" bIns="91425" anchor="t" anchorCtr="0">
            <a:noAutofit/>
          </a:bodyPr>
          <a:lstStyle>
            <a:lvl1pPr marL="457200" marR="0" lvl="0" indent="-368300" algn="ctr" rtl="0">
              <a:lnSpc>
                <a:spcPct val="100000"/>
              </a:lnSpc>
              <a:spcBef>
                <a:spcPts val="1000"/>
              </a:spcBef>
              <a:spcAft>
                <a:spcPts val="0"/>
              </a:spcAft>
              <a:buClr>
                <a:srgbClr val="168FDF"/>
              </a:buClr>
              <a:buSzPts val="2200"/>
              <a:buFont typeface="Helvetica Neue"/>
              <a:buChar char="›"/>
              <a:defRPr sz="2200" b="0" i="0" u="none" strike="noStrike" cap="none">
                <a:solidFill>
                  <a:srgbClr val="2F2F2F"/>
                </a:solidFill>
                <a:latin typeface="Gill Sans"/>
                <a:ea typeface="Gill Sans"/>
                <a:cs typeface="Gill Sans"/>
                <a:sym typeface="Gill Sans"/>
              </a:defRPr>
            </a:lvl1pPr>
            <a:lvl2pPr marL="914400" marR="0" lvl="1" indent="-355600" algn="ctr"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371600" marR="0" lvl="2" indent="-342900" algn="ctr"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828800" marR="0" lvl="3" indent="-330200" algn="ctr"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286000" marR="0" lvl="4" indent="-317500" algn="ctr"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pic>
        <p:nvPicPr>
          <p:cNvPr id="116" name="Google Shape;116;p14"/>
          <p:cNvPicPr preferRelativeResize="0"/>
          <p:nvPr/>
        </p:nvPicPr>
        <p:blipFill rotWithShape="1">
          <a:blip r:embed="rId2">
            <a:alphaModFix/>
          </a:blip>
          <a:srcRect/>
          <a:stretch/>
        </p:blipFill>
        <p:spPr>
          <a:xfrm>
            <a:off x="4740578" y="5790096"/>
            <a:ext cx="2710800" cy="161700"/>
          </a:xfrm>
          <a:prstGeom prst="rect">
            <a:avLst/>
          </a:prstGeom>
          <a:noFill/>
          <a:ln>
            <a:noFill/>
          </a:ln>
        </p:spPr>
      </p:pic>
      <p:sp>
        <p:nvSpPr>
          <p:cNvPr id="117" name="Google Shape;117;p14"/>
          <p:cNvSpPr txBox="1">
            <a:spLocks noGrp="1"/>
          </p:cNvSpPr>
          <p:nvPr>
            <p:ph type="dt" idx="10"/>
          </p:nvPr>
        </p:nvSpPr>
        <p:spPr>
          <a:xfrm>
            <a:off x="10724444" y="6583680"/>
            <a:ext cx="10911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18" name="Google Shape;118;p14"/>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19" name="Google Shape;119;p14"/>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Center Title Dark Background">
  <p:cSld name="Text Center Title Dark Background">
    <p:bg>
      <p:bgPr>
        <a:solidFill>
          <a:srgbClr val="00183C"/>
        </a:solidFill>
        <a:effectLst/>
      </p:bgPr>
    </p:bg>
    <p:spTree>
      <p:nvGrpSpPr>
        <p:cNvPr id="1" name="Shape 120"/>
        <p:cNvGrpSpPr/>
        <p:nvPr/>
      </p:nvGrpSpPr>
      <p:grpSpPr>
        <a:xfrm>
          <a:off x="0" y="0"/>
          <a:ext cx="0" cy="0"/>
          <a:chOff x="0" y="0"/>
          <a:chExt cx="0" cy="0"/>
        </a:xfrm>
      </p:grpSpPr>
      <p:pic>
        <p:nvPicPr>
          <p:cNvPr id="121" name="Google Shape;121;p15"/>
          <p:cNvPicPr preferRelativeResize="0"/>
          <p:nvPr/>
        </p:nvPicPr>
        <p:blipFill rotWithShape="1">
          <a:blip r:embed="rId2">
            <a:alphaModFix/>
          </a:blip>
          <a:srcRect/>
          <a:stretch/>
        </p:blipFill>
        <p:spPr>
          <a:xfrm>
            <a:off x="4740578" y="5782018"/>
            <a:ext cx="2710800" cy="161700"/>
          </a:xfrm>
          <a:prstGeom prst="rect">
            <a:avLst/>
          </a:prstGeom>
          <a:noFill/>
          <a:ln>
            <a:noFill/>
          </a:ln>
        </p:spPr>
      </p:pic>
      <p:sp>
        <p:nvSpPr>
          <p:cNvPr id="122" name="Google Shape;122;p15"/>
          <p:cNvSpPr txBox="1">
            <a:spLocks noGrp="1"/>
          </p:cNvSpPr>
          <p:nvPr>
            <p:ph type="dt" idx="10"/>
          </p:nvPr>
        </p:nvSpPr>
        <p:spPr>
          <a:xfrm>
            <a:off x="10713156" y="6583680"/>
            <a:ext cx="11022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23" name="Google Shape;123;p15"/>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24" name="Google Shape;124;p15"/>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1"/>
                </a:solidFill>
                <a:latin typeface="Gill Sans"/>
                <a:ea typeface="Gill Sans"/>
                <a:cs typeface="Gill Sans"/>
                <a:sym typeface="Gill Sans"/>
              </a:defRPr>
            </a:lvl1pPr>
            <a:lvl2pPr marL="0" marR="0" lvl="1" indent="0" algn="r" rtl="0">
              <a:spcBef>
                <a:spcPts val="0"/>
              </a:spcBef>
              <a:buNone/>
              <a:defRPr sz="1100" b="0" i="0" u="none" strike="noStrike" cap="none">
                <a:solidFill>
                  <a:schemeClr val="lt1"/>
                </a:solidFill>
                <a:latin typeface="Gill Sans"/>
                <a:ea typeface="Gill Sans"/>
                <a:cs typeface="Gill Sans"/>
                <a:sym typeface="Gill Sans"/>
              </a:defRPr>
            </a:lvl2pPr>
            <a:lvl3pPr marL="0" marR="0" lvl="2" indent="0" algn="r" rtl="0">
              <a:spcBef>
                <a:spcPts val="0"/>
              </a:spcBef>
              <a:buNone/>
              <a:defRPr sz="1100" b="0" i="0" u="none" strike="noStrike" cap="none">
                <a:solidFill>
                  <a:schemeClr val="lt1"/>
                </a:solidFill>
                <a:latin typeface="Gill Sans"/>
                <a:ea typeface="Gill Sans"/>
                <a:cs typeface="Gill Sans"/>
                <a:sym typeface="Gill Sans"/>
              </a:defRPr>
            </a:lvl3pPr>
            <a:lvl4pPr marL="0" marR="0" lvl="3" indent="0" algn="r" rtl="0">
              <a:spcBef>
                <a:spcPts val="0"/>
              </a:spcBef>
              <a:buNone/>
              <a:defRPr sz="1100" b="0" i="0" u="none" strike="noStrike" cap="none">
                <a:solidFill>
                  <a:schemeClr val="lt1"/>
                </a:solidFill>
                <a:latin typeface="Gill Sans"/>
                <a:ea typeface="Gill Sans"/>
                <a:cs typeface="Gill Sans"/>
                <a:sym typeface="Gill Sans"/>
              </a:defRPr>
            </a:lvl4pPr>
            <a:lvl5pPr marL="0" marR="0" lvl="4" indent="0" algn="r" rtl="0">
              <a:spcBef>
                <a:spcPts val="0"/>
              </a:spcBef>
              <a:buNone/>
              <a:defRPr sz="1100" b="0" i="0" u="none" strike="noStrike" cap="none">
                <a:solidFill>
                  <a:schemeClr val="lt1"/>
                </a:solidFill>
                <a:latin typeface="Gill Sans"/>
                <a:ea typeface="Gill Sans"/>
                <a:cs typeface="Gill Sans"/>
                <a:sym typeface="Gill Sans"/>
              </a:defRPr>
            </a:lvl5pPr>
            <a:lvl6pPr marL="0" marR="0" lvl="5" indent="0" algn="r" rtl="0">
              <a:spcBef>
                <a:spcPts val="0"/>
              </a:spcBef>
              <a:buNone/>
              <a:defRPr sz="1100" b="0" i="0" u="none" strike="noStrike" cap="none">
                <a:solidFill>
                  <a:schemeClr val="lt1"/>
                </a:solidFill>
                <a:latin typeface="Gill Sans"/>
                <a:ea typeface="Gill Sans"/>
                <a:cs typeface="Gill Sans"/>
                <a:sym typeface="Gill Sans"/>
              </a:defRPr>
            </a:lvl6pPr>
            <a:lvl7pPr marL="0" marR="0" lvl="6" indent="0" algn="r" rtl="0">
              <a:spcBef>
                <a:spcPts val="0"/>
              </a:spcBef>
              <a:buNone/>
              <a:defRPr sz="1100" b="0" i="0" u="none" strike="noStrike" cap="none">
                <a:solidFill>
                  <a:schemeClr val="lt1"/>
                </a:solidFill>
                <a:latin typeface="Gill Sans"/>
                <a:ea typeface="Gill Sans"/>
                <a:cs typeface="Gill Sans"/>
                <a:sym typeface="Gill Sans"/>
              </a:defRPr>
            </a:lvl7pPr>
            <a:lvl8pPr marL="0" marR="0" lvl="7" indent="0" algn="r" rtl="0">
              <a:spcBef>
                <a:spcPts val="0"/>
              </a:spcBef>
              <a:buNone/>
              <a:defRPr sz="1100" b="0" i="0" u="none" strike="noStrike" cap="none">
                <a:solidFill>
                  <a:schemeClr val="lt1"/>
                </a:solidFill>
                <a:latin typeface="Gill Sans"/>
                <a:ea typeface="Gill Sans"/>
                <a:cs typeface="Gill Sans"/>
                <a:sym typeface="Gill Sans"/>
              </a:defRPr>
            </a:lvl8pPr>
            <a:lvl9pPr marL="0" marR="0" lvl="8" indent="0" algn="r" rtl="0">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
        <p:nvSpPr>
          <p:cNvPr id="125" name="Google Shape;125;p15"/>
          <p:cNvSpPr txBox="1">
            <a:spLocks noGrp="1"/>
          </p:cNvSpPr>
          <p:nvPr>
            <p:ph type="title"/>
          </p:nvPr>
        </p:nvSpPr>
        <p:spPr>
          <a:xfrm>
            <a:off x="838200" y="923925"/>
            <a:ext cx="10515600" cy="13257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168FDF"/>
              </a:buClr>
              <a:buSzPts val="1400"/>
              <a:buFont typeface="Gill Sans"/>
              <a:buNone/>
              <a:defRPr sz="24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6" name="Google Shape;126;p15"/>
          <p:cNvSpPr txBox="1">
            <a:spLocks noGrp="1"/>
          </p:cNvSpPr>
          <p:nvPr>
            <p:ph type="body" idx="1"/>
          </p:nvPr>
        </p:nvSpPr>
        <p:spPr>
          <a:xfrm>
            <a:off x="838200" y="2279968"/>
            <a:ext cx="10515600" cy="3105300"/>
          </a:xfrm>
          <a:prstGeom prst="rect">
            <a:avLst/>
          </a:prstGeom>
          <a:noFill/>
          <a:ln>
            <a:noFill/>
          </a:ln>
        </p:spPr>
        <p:txBody>
          <a:bodyPr spcFirstLastPara="1" wrap="square" lIns="91425" tIns="91425" rIns="91425" bIns="91425" anchor="t" anchorCtr="0">
            <a:noAutofit/>
          </a:bodyPr>
          <a:lstStyle>
            <a:lvl1pPr marL="457200" marR="0" lvl="0" indent="-368300" algn="ctr" rtl="0">
              <a:lnSpc>
                <a:spcPct val="100000"/>
              </a:lnSpc>
              <a:spcBef>
                <a:spcPts val="1000"/>
              </a:spcBef>
              <a:spcAft>
                <a:spcPts val="0"/>
              </a:spcAft>
              <a:buClr>
                <a:srgbClr val="168FDF"/>
              </a:buClr>
              <a:buSzPts val="2200"/>
              <a:buFont typeface="Helvetica Neue"/>
              <a:buChar char="›"/>
              <a:defRPr sz="2200" b="0" i="0" u="none" strike="noStrike" cap="none">
                <a:solidFill>
                  <a:schemeClr val="lt1"/>
                </a:solidFill>
                <a:latin typeface="Gill Sans"/>
                <a:ea typeface="Gill Sans"/>
                <a:cs typeface="Gill Sans"/>
                <a:sym typeface="Gill Sans"/>
              </a:defRPr>
            </a:lvl1pPr>
            <a:lvl2pPr marL="914400" marR="0" lvl="1" indent="-355600" algn="ctr" rtl="0">
              <a:lnSpc>
                <a:spcPct val="100000"/>
              </a:lnSpc>
              <a:spcBef>
                <a:spcPts val="500"/>
              </a:spcBef>
              <a:spcAft>
                <a:spcPts val="0"/>
              </a:spcAft>
              <a:buClr>
                <a:srgbClr val="168FDF"/>
              </a:buClr>
              <a:buSzPts val="2000"/>
              <a:buFont typeface="Helvetica Neue"/>
              <a:buChar char="›"/>
              <a:defRPr sz="2000" b="0" i="0" u="none" strike="noStrike" cap="none">
                <a:solidFill>
                  <a:schemeClr val="lt1"/>
                </a:solidFill>
                <a:latin typeface="Gill Sans"/>
                <a:ea typeface="Gill Sans"/>
                <a:cs typeface="Gill Sans"/>
                <a:sym typeface="Gill Sans"/>
              </a:defRPr>
            </a:lvl2pPr>
            <a:lvl3pPr marL="1371600" marR="0" lvl="2" indent="-342900" algn="ctr" rtl="0">
              <a:lnSpc>
                <a:spcPct val="100000"/>
              </a:lnSpc>
              <a:spcBef>
                <a:spcPts val="500"/>
              </a:spcBef>
              <a:spcAft>
                <a:spcPts val="0"/>
              </a:spcAft>
              <a:buClr>
                <a:srgbClr val="168FDF"/>
              </a:buClr>
              <a:buSzPts val="1800"/>
              <a:buFont typeface="Helvetica Neue"/>
              <a:buChar char="›"/>
              <a:defRPr sz="1800" b="0" i="0" u="none" strike="noStrike" cap="none">
                <a:solidFill>
                  <a:schemeClr val="lt1"/>
                </a:solidFill>
                <a:latin typeface="Gill Sans"/>
                <a:ea typeface="Gill Sans"/>
                <a:cs typeface="Gill Sans"/>
                <a:sym typeface="Gill Sans"/>
              </a:defRPr>
            </a:lvl3pPr>
            <a:lvl4pPr marL="1828800" marR="0" lvl="3" indent="-330200" algn="ctr" rtl="0">
              <a:lnSpc>
                <a:spcPct val="100000"/>
              </a:lnSpc>
              <a:spcBef>
                <a:spcPts val="500"/>
              </a:spcBef>
              <a:spcAft>
                <a:spcPts val="0"/>
              </a:spcAft>
              <a:buClr>
                <a:srgbClr val="168FDF"/>
              </a:buClr>
              <a:buSzPts val="1600"/>
              <a:buFont typeface="Helvetica Neue"/>
              <a:buChar char="›"/>
              <a:defRPr sz="1600" b="0" i="0" u="none" strike="noStrike" cap="none">
                <a:solidFill>
                  <a:schemeClr val="lt1"/>
                </a:solidFill>
                <a:latin typeface="Gill Sans"/>
                <a:ea typeface="Gill Sans"/>
                <a:cs typeface="Gill Sans"/>
                <a:sym typeface="Gill Sans"/>
              </a:defRPr>
            </a:lvl4pPr>
            <a:lvl5pPr marL="2286000" marR="0" lvl="4" indent="-317500" algn="ctr" rtl="0">
              <a:lnSpc>
                <a:spcPct val="100000"/>
              </a:lnSpc>
              <a:spcBef>
                <a:spcPts val="500"/>
              </a:spcBef>
              <a:spcAft>
                <a:spcPts val="0"/>
              </a:spcAft>
              <a:buClr>
                <a:srgbClr val="168FDF"/>
              </a:buClr>
              <a:buSzPts val="1400"/>
              <a:buFont typeface="Helvetica Neue"/>
              <a:buChar char="›"/>
              <a:defRPr sz="14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ansition Dark">
  <p:cSld name="Transition Dark">
    <p:bg>
      <p:bgPr>
        <a:solidFill>
          <a:srgbClr val="00183C"/>
        </a:solidFill>
        <a:effectLst/>
      </p:bgPr>
    </p:bg>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609600" y="2447925"/>
            <a:ext cx="10972800" cy="13257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168FDF"/>
              </a:buClr>
              <a:buSzPts val="1400"/>
              <a:buFont typeface="Gill Sans"/>
              <a:buNone/>
              <a:defRPr sz="24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129" name="Google Shape;129;p16"/>
          <p:cNvPicPr preferRelativeResize="0"/>
          <p:nvPr/>
        </p:nvPicPr>
        <p:blipFill rotWithShape="1">
          <a:blip r:embed="rId2">
            <a:alphaModFix/>
          </a:blip>
          <a:srcRect/>
          <a:stretch/>
        </p:blipFill>
        <p:spPr>
          <a:xfrm>
            <a:off x="4740578" y="5782018"/>
            <a:ext cx="2710800" cy="161700"/>
          </a:xfrm>
          <a:prstGeom prst="rect">
            <a:avLst/>
          </a:prstGeom>
          <a:noFill/>
          <a:ln>
            <a:noFill/>
          </a:ln>
        </p:spPr>
      </p:pic>
      <p:sp>
        <p:nvSpPr>
          <p:cNvPr id="130" name="Google Shape;130;p16"/>
          <p:cNvSpPr txBox="1">
            <a:spLocks noGrp="1"/>
          </p:cNvSpPr>
          <p:nvPr>
            <p:ph type="dt" idx="10"/>
          </p:nvPr>
        </p:nvSpPr>
        <p:spPr>
          <a:xfrm>
            <a:off x="10713156" y="6583680"/>
            <a:ext cx="11022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1" name="Google Shape;131;p16"/>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2" name="Google Shape;132;p16"/>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1"/>
                </a:solidFill>
                <a:latin typeface="Gill Sans"/>
                <a:ea typeface="Gill Sans"/>
                <a:cs typeface="Gill Sans"/>
                <a:sym typeface="Gill Sans"/>
              </a:defRPr>
            </a:lvl1pPr>
            <a:lvl2pPr marL="0" marR="0" lvl="1" indent="0" algn="r" rtl="0">
              <a:spcBef>
                <a:spcPts val="0"/>
              </a:spcBef>
              <a:buNone/>
              <a:defRPr sz="1100" b="0" i="0" u="none" strike="noStrike" cap="none">
                <a:solidFill>
                  <a:schemeClr val="lt1"/>
                </a:solidFill>
                <a:latin typeface="Gill Sans"/>
                <a:ea typeface="Gill Sans"/>
                <a:cs typeface="Gill Sans"/>
                <a:sym typeface="Gill Sans"/>
              </a:defRPr>
            </a:lvl2pPr>
            <a:lvl3pPr marL="0" marR="0" lvl="2" indent="0" algn="r" rtl="0">
              <a:spcBef>
                <a:spcPts val="0"/>
              </a:spcBef>
              <a:buNone/>
              <a:defRPr sz="1100" b="0" i="0" u="none" strike="noStrike" cap="none">
                <a:solidFill>
                  <a:schemeClr val="lt1"/>
                </a:solidFill>
                <a:latin typeface="Gill Sans"/>
                <a:ea typeface="Gill Sans"/>
                <a:cs typeface="Gill Sans"/>
                <a:sym typeface="Gill Sans"/>
              </a:defRPr>
            </a:lvl3pPr>
            <a:lvl4pPr marL="0" marR="0" lvl="3" indent="0" algn="r" rtl="0">
              <a:spcBef>
                <a:spcPts val="0"/>
              </a:spcBef>
              <a:buNone/>
              <a:defRPr sz="1100" b="0" i="0" u="none" strike="noStrike" cap="none">
                <a:solidFill>
                  <a:schemeClr val="lt1"/>
                </a:solidFill>
                <a:latin typeface="Gill Sans"/>
                <a:ea typeface="Gill Sans"/>
                <a:cs typeface="Gill Sans"/>
                <a:sym typeface="Gill Sans"/>
              </a:defRPr>
            </a:lvl4pPr>
            <a:lvl5pPr marL="0" marR="0" lvl="4" indent="0" algn="r" rtl="0">
              <a:spcBef>
                <a:spcPts val="0"/>
              </a:spcBef>
              <a:buNone/>
              <a:defRPr sz="1100" b="0" i="0" u="none" strike="noStrike" cap="none">
                <a:solidFill>
                  <a:schemeClr val="lt1"/>
                </a:solidFill>
                <a:latin typeface="Gill Sans"/>
                <a:ea typeface="Gill Sans"/>
                <a:cs typeface="Gill Sans"/>
                <a:sym typeface="Gill Sans"/>
              </a:defRPr>
            </a:lvl5pPr>
            <a:lvl6pPr marL="0" marR="0" lvl="5" indent="0" algn="r" rtl="0">
              <a:spcBef>
                <a:spcPts val="0"/>
              </a:spcBef>
              <a:buNone/>
              <a:defRPr sz="1100" b="0" i="0" u="none" strike="noStrike" cap="none">
                <a:solidFill>
                  <a:schemeClr val="lt1"/>
                </a:solidFill>
                <a:latin typeface="Gill Sans"/>
                <a:ea typeface="Gill Sans"/>
                <a:cs typeface="Gill Sans"/>
                <a:sym typeface="Gill Sans"/>
              </a:defRPr>
            </a:lvl6pPr>
            <a:lvl7pPr marL="0" marR="0" lvl="6" indent="0" algn="r" rtl="0">
              <a:spcBef>
                <a:spcPts val="0"/>
              </a:spcBef>
              <a:buNone/>
              <a:defRPr sz="1100" b="0" i="0" u="none" strike="noStrike" cap="none">
                <a:solidFill>
                  <a:schemeClr val="lt1"/>
                </a:solidFill>
                <a:latin typeface="Gill Sans"/>
                <a:ea typeface="Gill Sans"/>
                <a:cs typeface="Gill Sans"/>
                <a:sym typeface="Gill Sans"/>
              </a:defRPr>
            </a:lvl7pPr>
            <a:lvl8pPr marL="0" marR="0" lvl="7" indent="0" algn="r" rtl="0">
              <a:spcBef>
                <a:spcPts val="0"/>
              </a:spcBef>
              <a:buNone/>
              <a:defRPr sz="1100" b="0" i="0" u="none" strike="noStrike" cap="none">
                <a:solidFill>
                  <a:schemeClr val="lt1"/>
                </a:solidFill>
                <a:latin typeface="Gill Sans"/>
                <a:ea typeface="Gill Sans"/>
                <a:cs typeface="Gill Sans"/>
                <a:sym typeface="Gill Sans"/>
              </a:defRPr>
            </a:lvl8pPr>
            <a:lvl9pPr marL="0" marR="0" lvl="8" indent="0" algn="r" rtl="0">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ansition Light">
  <p:cSld name="Transition Ligh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609600" y="2447925"/>
            <a:ext cx="10972800" cy="13257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168FDF"/>
              </a:buClr>
              <a:buSzPts val="1400"/>
              <a:buFont typeface="Gill Sans"/>
              <a:buNone/>
              <a:defRPr sz="24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135" name="Google Shape;135;p17"/>
          <p:cNvPicPr preferRelativeResize="0"/>
          <p:nvPr/>
        </p:nvPicPr>
        <p:blipFill rotWithShape="1">
          <a:blip r:embed="rId2">
            <a:alphaModFix/>
          </a:blip>
          <a:srcRect/>
          <a:stretch/>
        </p:blipFill>
        <p:spPr>
          <a:xfrm>
            <a:off x="4740578" y="5790096"/>
            <a:ext cx="2710800" cy="161700"/>
          </a:xfrm>
          <a:prstGeom prst="rect">
            <a:avLst/>
          </a:prstGeom>
          <a:noFill/>
          <a:ln>
            <a:noFill/>
          </a:ln>
        </p:spPr>
      </p:pic>
      <p:sp>
        <p:nvSpPr>
          <p:cNvPr id="136" name="Google Shape;136;p17"/>
          <p:cNvSpPr txBox="1">
            <a:spLocks noGrp="1"/>
          </p:cNvSpPr>
          <p:nvPr>
            <p:ph type="dt" idx="10"/>
          </p:nvPr>
        </p:nvSpPr>
        <p:spPr>
          <a:xfrm>
            <a:off x="10701867" y="6583680"/>
            <a:ext cx="11136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7" name="Google Shape;137;p17"/>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8" name="Google Shape;138;p17"/>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Left">
  <p:cSld name="Image Left">
    <p:spTree>
      <p:nvGrpSpPr>
        <p:cNvPr id="1" name="Shape 139"/>
        <p:cNvGrpSpPr/>
        <p:nvPr/>
      </p:nvGrpSpPr>
      <p:grpSpPr>
        <a:xfrm>
          <a:off x="0" y="0"/>
          <a:ext cx="0" cy="0"/>
          <a:chOff x="0" y="0"/>
          <a:chExt cx="0" cy="0"/>
        </a:xfrm>
      </p:grpSpPr>
      <p:sp>
        <p:nvSpPr>
          <p:cNvPr id="140" name="Google Shape;140;p18"/>
          <p:cNvSpPr>
            <a:spLocks noGrp="1"/>
          </p:cNvSpPr>
          <p:nvPr>
            <p:ph type="pic" idx="2"/>
          </p:nvPr>
        </p:nvSpPr>
        <p:spPr>
          <a:xfrm>
            <a:off x="0" y="0"/>
            <a:ext cx="12192000" cy="6858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1000"/>
              </a:spcBef>
              <a:spcAft>
                <a:spcPts val="0"/>
              </a:spcAft>
              <a:buClr>
                <a:srgbClr val="168FDF"/>
              </a:buClr>
              <a:buSzPts val="1400"/>
              <a:buFont typeface="Helvetica Neue"/>
              <a:buNone/>
              <a:defRPr sz="2200" b="0" i="0" u="none" strike="noStrike" cap="none">
                <a:solidFill>
                  <a:srgbClr val="2F2F2F"/>
                </a:solidFill>
                <a:latin typeface="Gill Sans"/>
                <a:ea typeface="Gill Sans"/>
                <a:cs typeface="Gill Sans"/>
                <a:sym typeface="Gill Sans"/>
              </a:defRPr>
            </a:lvl1pPr>
            <a:lvl2pPr marL="685800" marR="0" lvl="1" indent="-228600" algn="l"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143000" marR="0" lvl="2" indent="-2286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600200" marR="0" lvl="3" indent="-228600" algn="l"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057400" marR="0" lvl="4" indent="-228600" algn="l"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41" name="Google Shape;141;p18"/>
          <p:cNvSpPr txBox="1">
            <a:spLocks noGrp="1"/>
          </p:cNvSpPr>
          <p:nvPr>
            <p:ph type="body" idx="1"/>
          </p:nvPr>
        </p:nvSpPr>
        <p:spPr>
          <a:xfrm>
            <a:off x="0" y="0"/>
            <a:ext cx="4483200" cy="6858000"/>
          </a:xfrm>
          <a:prstGeom prst="rect">
            <a:avLst/>
          </a:prstGeom>
          <a:solidFill>
            <a:srgbClr val="00183C">
              <a:alpha val="94900"/>
            </a:srgbClr>
          </a:solidFill>
          <a:ln>
            <a:noFill/>
          </a:ln>
        </p:spPr>
        <p:txBody>
          <a:bodyPr spcFirstLastPara="1" wrap="square" lIns="91425" tIns="91425" rIns="91425" bIns="91425" anchor="t" anchorCtr="0">
            <a:noAutofit/>
          </a:bodyPr>
          <a:lstStyle>
            <a:lvl1pPr marL="457200" marR="0" lvl="0" indent="-368300" algn="l" rtl="0">
              <a:lnSpc>
                <a:spcPct val="100000"/>
              </a:lnSpc>
              <a:spcBef>
                <a:spcPts val="1000"/>
              </a:spcBef>
              <a:spcAft>
                <a:spcPts val="0"/>
              </a:spcAft>
              <a:buClr>
                <a:srgbClr val="168FDF"/>
              </a:buClr>
              <a:buSzPts val="2200"/>
              <a:buFont typeface="Helvetica Neue"/>
              <a:buChar char="›"/>
              <a:defRPr sz="2200" b="0" i="0" u="none" strike="noStrike" cap="none">
                <a:solidFill>
                  <a:schemeClr val="lt1"/>
                </a:solidFill>
                <a:latin typeface="Gill Sans"/>
                <a:ea typeface="Gill Sans"/>
                <a:cs typeface="Gill Sans"/>
                <a:sym typeface="Gill Sans"/>
              </a:defRPr>
            </a:lvl1pPr>
            <a:lvl2pPr marL="914400" marR="0" lvl="1" indent="-355600" algn="l" rtl="0">
              <a:lnSpc>
                <a:spcPct val="100000"/>
              </a:lnSpc>
              <a:spcBef>
                <a:spcPts val="500"/>
              </a:spcBef>
              <a:spcAft>
                <a:spcPts val="0"/>
              </a:spcAft>
              <a:buClr>
                <a:srgbClr val="168FDF"/>
              </a:buClr>
              <a:buSzPts val="2000"/>
              <a:buFont typeface="Helvetica Neue"/>
              <a:buChar char="›"/>
              <a:defRPr sz="2000" b="0" i="0" u="none" strike="noStrike" cap="none">
                <a:solidFill>
                  <a:schemeClr val="lt1"/>
                </a:solidFill>
                <a:latin typeface="Gill Sans"/>
                <a:ea typeface="Gill Sans"/>
                <a:cs typeface="Gill Sans"/>
                <a:sym typeface="Gill Sans"/>
              </a:defRPr>
            </a:lvl2pPr>
            <a:lvl3pPr marL="1371600" marR="0" lvl="2" indent="-342900" algn="l" rtl="0">
              <a:lnSpc>
                <a:spcPct val="100000"/>
              </a:lnSpc>
              <a:spcBef>
                <a:spcPts val="500"/>
              </a:spcBef>
              <a:spcAft>
                <a:spcPts val="0"/>
              </a:spcAft>
              <a:buClr>
                <a:srgbClr val="168FDF"/>
              </a:buClr>
              <a:buSzPts val="1800"/>
              <a:buFont typeface="Helvetica Neue"/>
              <a:buChar char="›"/>
              <a:defRPr sz="1800" b="0" i="0" u="none" strike="noStrike" cap="none">
                <a:solidFill>
                  <a:schemeClr val="lt1"/>
                </a:solidFill>
                <a:latin typeface="Gill Sans"/>
                <a:ea typeface="Gill Sans"/>
                <a:cs typeface="Gill Sans"/>
                <a:sym typeface="Gill Sans"/>
              </a:defRPr>
            </a:lvl3pPr>
            <a:lvl4pPr marL="1828800" marR="0" lvl="3" indent="-330200" algn="l" rtl="0">
              <a:lnSpc>
                <a:spcPct val="100000"/>
              </a:lnSpc>
              <a:spcBef>
                <a:spcPts val="500"/>
              </a:spcBef>
              <a:spcAft>
                <a:spcPts val="0"/>
              </a:spcAft>
              <a:buClr>
                <a:srgbClr val="168FDF"/>
              </a:buClr>
              <a:buSzPts val="1600"/>
              <a:buFont typeface="Helvetica Neue"/>
              <a:buChar char="›"/>
              <a:defRPr sz="1600" b="0" i="0" u="none" strike="noStrike" cap="none">
                <a:solidFill>
                  <a:schemeClr val="lt1"/>
                </a:solidFill>
                <a:latin typeface="Gill Sans"/>
                <a:ea typeface="Gill Sans"/>
                <a:cs typeface="Gill Sans"/>
                <a:sym typeface="Gill Sans"/>
              </a:defRPr>
            </a:lvl4pPr>
            <a:lvl5pPr marL="2286000" marR="0" lvl="4" indent="-317500" algn="l" rtl="0">
              <a:lnSpc>
                <a:spcPct val="100000"/>
              </a:lnSpc>
              <a:spcBef>
                <a:spcPts val="500"/>
              </a:spcBef>
              <a:spcAft>
                <a:spcPts val="0"/>
              </a:spcAft>
              <a:buClr>
                <a:srgbClr val="168FDF"/>
              </a:buClr>
              <a:buSzPts val="1400"/>
              <a:buFont typeface="Helvetica Neue"/>
              <a:buChar char="›"/>
              <a:defRPr sz="14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42" name="Google Shape;142;p18"/>
          <p:cNvSpPr txBox="1">
            <a:spLocks noGrp="1"/>
          </p:cNvSpPr>
          <p:nvPr>
            <p:ph type="dt" idx="10"/>
          </p:nvPr>
        </p:nvSpPr>
        <p:spPr>
          <a:xfrm>
            <a:off x="10724444" y="6583680"/>
            <a:ext cx="10911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chemeClr val="dk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3" name="Google Shape;143;p18"/>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4" name="Google Shape;144;p18"/>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1"/>
                </a:solidFill>
                <a:latin typeface="Gill Sans"/>
                <a:ea typeface="Gill Sans"/>
                <a:cs typeface="Gill Sans"/>
                <a:sym typeface="Gill Sans"/>
              </a:defRPr>
            </a:lvl1pPr>
            <a:lvl2pPr marL="0" marR="0" lvl="1" indent="0" algn="r" rtl="0">
              <a:spcBef>
                <a:spcPts val="0"/>
              </a:spcBef>
              <a:buNone/>
              <a:defRPr sz="1100" b="0" i="0" u="none" strike="noStrike" cap="none">
                <a:solidFill>
                  <a:schemeClr val="dk1"/>
                </a:solidFill>
                <a:latin typeface="Gill Sans"/>
                <a:ea typeface="Gill Sans"/>
                <a:cs typeface="Gill Sans"/>
                <a:sym typeface="Gill Sans"/>
              </a:defRPr>
            </a:lvl2pPr>
            <a:lvl3pPr marL="0" marR="0" lvl="2" indent="0" algn="r" rtl="0">
              <a:spcBef>
                <a:spcPts val="0"/>
              </a:spcBef>
              <a:buNone/>
              <a:defRPr sz="1100" b="0" i="0" u="none" strike="noStrike" cap="none">
                <a:solidFill>
                  <a:schemeClr val="dk1"/>
                </a:solidFill>
                <a:latin typeface="Gill Sans"/>
                <a:ea typeface="Gill Sans"/>
                <a:cs typeface="Gill Sans"/>
                <a:sym typeface="Gill Sans"/>
              </a:defRPr>
            </a:lvl3pPr>
            <a:lvl4pPr marL="0" marR="0" lvl="3" indent="0" algn="r" rtl="0">
              <a:spcBef>
                <a:spcPts val="0"/>
              </a:spcBef>
              <a:buNone/>
              <a:defRPr sz="1100" b="0" i="0" u="none" strike="noStrike" cap="none">
                <a:solidFill>
                  <a:schemeClr val="dk1"/>
                </a:solidFill>
                <a:latin typeface="Gill Sans"/>
                <a:ea typeface="Gill Sans"/>
                <a:cs typeface="Gill Sans"/>
                <a:sym typeface="Gill Sans"/>
              </a:defRPr>
            </a:lvl4pPr>
            <a:lvl5pPr marL="0" marR="0" lvl="4" indent="0" algn="r" rtl="0">
              <a:spcBef>
                <a:spcPts val="0"/>
              </a:spcBef>
              <a:buNone/>
              <a:defRPr sz="1100" b="0" i="0" u="none" strike="noStrike" cap="none">
                <a:solidFill>
                  <a:schemeClr val="dk1"/>
                </a:solidFill>
                <a:latin typeface="Gill Sans"/>
                <a:ea typeface="Gill Sans"/>
                <a:cs typeface="Gill Sans"/>
                <a:sym typeface="Gill Sans"/>
              </a:defRPr>
            </a:lvl5pPr>
            <a:lvl6pPr marL="0" marR="0" lvl="5" indent="0" algn="r" rtl="0">
              <a:spcBef>
                <a:spcPts val="0"/>
              </a:spcBef>
              <a:buNone/>
              <a:defRPr sz="1100" b="0" i="0" u="none" strike="noStrike" cap="none">
                <a:solidFill>
                  <a:schemeClr val="dk1"/>
                </a:solidFill>
                <a:latin typeface="Gill Sans"/>
                <a:ea typeface="Gill Sans"/>
                <a:cs typeface="Gill Sans"/>
                <a:sym typeface="Gill Sans"/>
              </a:defRPr>
            </a:lvl6pPr>
            <a:lvl7pPr marL="0" marR="0" lvl="6" indent="0" algn="r" rtl="0">
              <a:spcBef>
                <a:spcPts val="0"/>
              </a:spcBef>
              <a:buNone/>
              <a:defRPr sz="1100" b="0" i="0" u="none" strike="noStrike" cap="none">
                <a:solidFill>
                  <a:schemeClr val="dk1"/>
                </a:solidFill>
                <a:latin typeface="Gill Sans"/>
                <a:ea typeface="Gill Sans"/>
                <a:cs typeface="Gill Sans"/>
                <a:sym typeface="Gill Sans"/>
              </a:defRPr>
            </a:lvl7pPr>
            <a:lvl8pPr marL="0" marR="0" lvl="7" indent="0" algn="r" rtl="0">
              <a:spcBef>
                <a:spcPts val="0"/>
              </a:spcBef>
              <a:buNone/>
              <a:defRPr sz="1100" b="0" i="0" u="none" strike="noStrike" cap="none">
                <a:solidFill>
                  <a:schemeClr val="dk1"/>
                </a:solidFill>
                <a:latin typeface="Gill Sans"/>
                <a:ea typeface="Gill Sans"/>
                <a:cs typeface="Gill Sans"/>
                <a:sym typeface="Gill Sans"/>
              </a:defRPr>
            </a:lvl8pPr>
            <a:lvl9pPr marL="0" marR="0" lvl="8" indent="0" algn="r" rtl="0">
              <a:spcBef>
                <a:spcPts val="0"/>
              </a:spcBef>
              <a:buNone/>
              <a:defRPr sz="11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 Right">
  <p:cSld name="Image Right">
    <p:spTree>
      <p:nvGrpSpPr>
        <p:cNvPr id="1" name="Shape 145"/>
        <p:cNvGrpSpPr/>
        <p:nvPr/>
      </p:nvGrpSpPr>
      <p:grpSpPr>
        <a:xfrm>
          <a:off x="0" y="0"/>
          <a:ext cx="0" cy="0"/>
          <a:chOff x="0" y="0"/>
          <a:chExt cx="0" cy="0"/>
        </a:xfrm>
      </p:grpSpPr>
      <p:sp>
        <p:nvSpPr>
          <p:cNvPr id="146" name="Google Shape;146;p19"/>
          <p:cNvSpPr>
            <a:spLocks noGrp="1"/>
          </p:cNvSpPr>
          <p:nvPr>
            <p:ph type="pic" idx="2"/>
          </p:nvPr>
        </p:nvSpPr>
        <p:spPr>
          <a:xfrm>
            <a:off x="0" y="0"/>
            <a:ext cx="12192000" cy="6858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1000"/>
              </a:spcBef>
              <a:spcAft>
                <a:spcPts val="0"/>
              </a:spcAft>
              <a:buClr>
                <a:srgbClr val="168FDF"/>
              </a:buClr>
              <a:buSzPts val="1400"/>
              <a:buFont typeface="Helvetica Neue"/>
              <a:buNone/>
              <a:defRPr sz="2200" b="0" i="0" u="none" strike="noStrike" cap="none">
                <a:solidFill>
                  <a:srgbClr val="2F2F2F"/>
                </a:solidFill>
                <a:latin typeface="Gill Sans"/>
                <a:ea typeface="Gill Sans"/>
                <a:cs typeface="Gill Sans"/>
                <a:sym typeface="Gill Sans"/>
              </a:defRPr>
            </a:lvl1pPr>
            <a:lvl2pPr marL="685800" marR="0" lvl="1" indent="-228600" algn="l"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143000" marR="0" lvl="2" indent="-2286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600200" marR="0" lvl="3" indent="-228600" algn="l"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057400" marR="0" lvl="4" indent="-228600" algn="l"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47" name="Google Shape;147;p19"/>
          <p:cNvSpPr txBox="1">
            <a:spLocks noGrp="1"/>
          </p:cNvSpPr>
          <p:nvPr>
            <p:ph type="body" idx="1"/>
          </p:nvPr>
        </p:nvSpPr>
        <p:spPr>
          <a:xfrm>
            <a:off x="7702506" y="0"/>
            <a:ext cx="4483200" cy="6858000"/>
          </a:xfrm>
          <a:prstGeom prst="rect">
            <a:avLst/>
          </a:prstGeom>
          <a:solidFill>
            <a:srgbClr val="00183C">
              <a:alpha val="94900"/>
            </a:srgbClr>
          </a:solidFill>
          <a:ln>
            <a:noFill/>
          </a:ln>
        </p:spPr>
        <p:txBody>
          <a:bodyPr spcFirstLastPara="1" wrap="square" lIns="91425" tIns="91425" rIns="91425" bIns="91425" anchor="t" anchorCtr="0">
            <a:noAutofit/>
          </a:bodyPr>
          <a:lstStyle>
            <a:lvl1pPr marL="457200" marR="0" lvl="0" indent="-368300" algn="l" rtl="0">
              <a:lnSpc>
                <a:spcPct val="100000"/>
              </a:lnSpc>
              <a:spcBef>
                <a:spcPts val="1000"/>
              </a:spcBef>
              <a:spcAft>
                <a:spcPts val="0"/>
              </a:spcAft>
              <a:buClr>
                <a:srgbClr val="168FDF"/>
              </a:buClr>
              <a:buSzPts val="2200"/>
              <a:buFont typeface="Helvetica Neue"/>
              <a:buChar char="›"/>
              <a:defRPr sz="2200" b="0" i="0" u="none" strike="noStrike" cap="none">
                <a:solidFill>
                  <a:schemeClr val="lt1"/>
                </a:solidFill>
                <a:latin typeface="Gill Sans"/>
                <a:ea typeface="Gill Sans"/>
                <a:cs typeface="Gill Sans"/>
                <a:sym typeface="Gill Sans"/>
              </a:defRPr>
            </a:lvl1pPr>
            <a:lvl2pPr marL="914400" marR="0" lvl="1" indent="-355600" algn="l" rtl="0">
              <a:lnSpc>
                <a:spcPct val="100000"/>
              </a:lnSpc>
              <a:spcBef>
                <a:spcPts val="500"/>
              </a:spcBef>
              <a:spcAft>
                <a:spcPts val="0"/>
              </a:spcAft>
              <a:buClr>
                <a:srgbClr val="168FDF"/>
              </a:buClr>
              <a:buSzPts val="2000"/>
              <a:buFont typeface="Helvetica Neue"/>
              <a:buChar char="›"/>
              <a:defRPr sz="2000" b="0" i="0" u="none" strike="noStrike" cap="none">
                <a:solidFill>
                  <a:schemeClr val="lt1"/>
                </a:solidFill>
                <a:latin typeface="Gill Sans"/>
                <a:ea typeface="Gill Sans"/>
                <a:cs typeface="Gill Sans"/>
                <a:sym typeface="Gill Sans"/>
              </a:defRPr>
            </a:lvl2pPr>
            <a:lvl3pPr marL="1371600" marR="0" lvl="2" indent="-342900" algn="l" rtl="0">
              <a:lnSpc>
                <a:spcPct val="100000"/>
              </a:lnSpc>
              <a:spcBef>
                <a:spcPts val="500"/>
              </a:spcBef>
              <a:spcAft>
                <a:spcPts val="0"/>
              </a:spcAft>
              <a:buClr>
                <a:srgbClr val="168FDF"/>
              </a:buClr>
              <a:buSzPts val="1800"/>
              <a:buFont typeface="Helvetica Neue"/>
              <a:buChar char="›"/>
              <a:defRPr sz="1800" b="0" i="0" u="none" strike="noStrike" cap="none">
                <a:solidFill>
                  <a:schemeClr val="lt1"/>
                </a:solidFill>
                <a:latin typeface="Gill Sans"/>
                <a:ea typeface="Gill Sans"/>
                <a:cs typeface="Gill Sans"/>
                <a:sym typeface="Gill Sans"/>
              </a:defRPr>
            </a:lvl3pPr>
            <a:lvl4pPr marL="1828800" marR="0" lvl="3" indent="-330200" algn="l" rtl="0">
              <a:lnSpc>
                <a:spcPct val="100000"/>
              </a:lnSpc>
              <a:spcBef>
                <a:spcPts val="500"/>
              </a:spcBef>
              <a:spcAft>
                <a:spcPts val="0"/>
              </a:spcAft>
              <a:buClr>
                <a:srgbClr val="168FDF"/>
              </a:buClr>
              <a:buSzPts val="1600"/>
              <a:buFont typeface="Helvetica Neue"/>
              <a:buChar char="›"/>
              <a:defRPr sz="1600" b="0" i="0" u="none" strike="noStrike" cap="none">
                <a:solidFill>
                  <a:schemeClr val="lt1"/>
                </a:solidFill>
                <a:latin typeface="Gill Sans"/>
                <a:ea typeface="Gill Sans"/>
                <a:cs typeface="Gill Sans"/>
                <a:sym typeface="Gill Sans"/>
              </a:defRPr>
            </a:lvl4pPr>
            <a:lvl5pPr marL="2286000" marR="0" lvl="4" indent="-317500" algn="l" rtl="0">
              <a:lnSpc>
                <a:spcPct val="100000"/>
              </a:lnSpc>
              <a:spcBef>
                <a:spcPts val="500"/>
              </a:spcBef>
              <a:spcAft>
                <a:spcPts val="0"/>
              </a:spcAft>
              <a:buClr>
                <a:srgbClr val="168FDF"/>
              </a:buClr>
              <a:buSzPts val="1400"/>
              <a:buFont typeface="Helvetica Neue"/>
              <a:buChar char="›"/>
              <a:defRPr sz="14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48" name="Google Shape;148;p19"/>
          <p:cNvSpPr txBox="1">
            <a:spLocks noGrp="1"/>
          </p:cNvSpPr>
          <p:nvPr>
            <p:ph type="dt" idx="10"/>
          </p:nvPr>
        </p:nvSpPr>
        <p:spPr>
          <a:xfrm>
            <a:off x="10747022" y="6583680"/>
            <a:ext cx="10683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9" name="Google Shape;149;p19"/>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chemeClr val="dk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50" name="Google Shape;150;p19"/>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1"/>
                </a:solidFill>
                <a:latin typeface="Gill Sans"/>
                <a:ea typeface="Gill Sans"/>
                <a:cs typeface="Gill Sans"/>
                <a:sym typeface="Gill Sans"/>
              </a:defRPr>
            </a:lvl1pPr>
            <a:lvl2pPr marL="0" marR="0" lvl="1" indent="0" algn="r" rtl="0">
              <a:spcBef>
                <a:spcPts val="0"/>
              </a:spcBef>
              <a:buNone/>
              <a:defRPr sz="1100" b="0" i="0" u="none" strike="noStrike" cap="none">
                <a:solidFill>
                  <a:schemeClr val="lt1"/>
                </a:solidFill>
                <a:latin typeface="Gill Sans"/>
                <a:ea typeface="Gill Sans"/>
                <a:cs typeface="Gill Sans"/>
                <a:sym typeface="Gill Sans"/>
              </a:defRPr>
            </a:lvl2pPr>
            <a:lvl3pPr marL="0" marR="0" lvl="2" indent="0" algn="r" rtl="0">
              <a:spcBef>
                <a:spcPts val="0"/>
              </a:spcBef>
              <a:buNone/>
              <a:defRPr sz="1100" b="0" i="0" u="none" strike="noStrike" cap="none">
                <a:solidFill>
                  <a:schemeClr val="lt1"/>
                </a:solidFill>
                <a:latin typeface="Gill Sans"/>
                <a:ea typeface="Gill Sans"/>
                <a:cs typeface="Gill Sans"/>
                <a:sym typeface="Gill Sans"/>
              </a:defRPr>
            </a:lvl3pPr>
            <a:lvl4pPr marL="0" marR="0" lvl="3" indent="0" algn="r" rtl="0">
              <a:spcBef>
                <a:spcPts val="0"/>
              </a:spcBef>
              <a:buNone/>
              <a:defRPr sz="1100" b="0" i="0" u="none" strike="noStrike" cap="none">
                <a:solidFill>
                  <a:schemeClr val="lt1"/>
                </a:solidFill>
                <a:latin typeface="Gill Sans"/>
                <a:ea typeface="Gill Sans"/>
                <a:cs typeface="Gill Sans"/>
                <a:sym typeface="Gill Sans"/>
              </a:defRPr>
            </a:lvl4pPr>
            <a:lvl5pPr marL="0" marR="0" lvl="4" indent="0" algn="r" rtl="0">
              <a:spcBef>
                <a:spcPts val="0"/>
              </a:spcBef>
              <a:buNone/>
              <a:defRPr sz="1100" b="0" i="0" u="none" strike="noStrike" cap="none">
                <a:solidFill>
                  <a:schemeClr val="lt1"/>
                </a:solidFill>
                <a:latin typeface="Gill Sans"/>
                <a:ea typeface="Gill Sans"/>
                <a:cs typeface="Gill Sans"/>
                <a:sym typeface="Gill Sans"/>
              </a:defRPr>
            </a:lvl5pPr>
            <a:lvl6pPr marL="0" marR="0" lvl="5" indent="0" algn="r" rtl="0">
              <a:spcBef>
                <a:spcPts val="0"/>
              </a:spcBef>
              <a:buNone/>
              <a:defRPr sz="1100" b="0" i="0" u="none" strike="noStrike" cap="none">
                <a:solidFill>
                  <a:schemeClr val="lt1"/>
                </a:solidFill>
                <a:latin typeface="Gill Sans"/>
                <a:ea typeface="Gill Sans"/>
                <a:cs typeface="Gill Sans"/>
                <a:sym typeface="Gill Sans"/>
              </a:defRPr>
            </a:lvl6pPr>
            <a:lvl7pPr marL="0" marR="0" lvl="6" indent="0" algn="r" rtl="0">
              <a:spcBef>
                <a:spcPts val="0"/>
              </a:spcBef>
              <a:buNone/>
              <a:defRPr sz="1100" b="0" i="0" u="none" strike="noStrike" cap="none">
                <a:solidFill>
                  <a:schemeClr val="lt1"/>
                </a:solidFill>
                <a:latin typeface="Gill Sans"/>
                <a:ea typeface="Gill Sans"/>
                <a:cs typeface="Gill Sans"/>
                <a:sym typeface="Gill Sans"/>
              </a:defRPr>
            </a:lvl7pPr>
            <a:lvl8pPr marL="0" marR="0" lvl="7" indent="0" algn="r" rtl="0">
              <a:spcBef>
                <a:spcPts val="0"/>
              </a:spcBef>
              <a:buNone/>
              <a:defRPr sz="1100" b="0" i="0" u="none" strike="noStrike" cap="none">
                <a:solidFill>
                  <a:schemeClr val="lt1"/>
                </a:solidFill>
                <a:latin typeface="Gill Sans"/>
                <a:ea typeface="Gill Sans"/>
                <a:cs typeface="Gill Sans"/>
                <a:sym typeface="Gill Sans"/>
              </a:defRPr>
            </a:lvl8pPr>
            <a:lvl9pPr marL="0" marR="0" lvl="8" indent="0" algn="r" rtl="0">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1"/>
        <p:cNvGrpSpPr/>
        <p:nvPr/>
      </p:nvGrpSpPr>
      <p:grpSpPr>
        <a:xfrm>
          <a:off x="0" y="0"/>
          <a:ext cx="0" cy="0"/>
          <a:chOff x="0" y="0"/>
          <a:chExt cx="0" cy="0"/>
        </a:xfrm>
      </p:grpSpPr>
      <p:sp>
        <p:nvSpPr>
          <p:cNvPr id="152" name="Google Shape;152;p20"/>
          <p:cNvSpPr txBox="1">
            <a:spLocks noGrp="1"/>
          </p:cNvSpPr>
          <p:nvPr>
            <p:ph type="dt" idx="10"/>
          </p:nvPr>
        </p:nvSpPr>
        <p:spPr>
          <a:xfrm>
            <a:off x="10690578" y="6583680"/>
            <a:ext cx="11250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53" name="Google Shape;153;p20"/>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54" name="Google Shape;154;p20"/>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Full Width Dark Background">
  <p:cSld name="Text Full Width Dark Background">
    <p:bg>
      <p:bgPr>
        <a:solidFill>
          <a:srgbClr val="00183C"/>
        </a:solidFill>
        <a:effectLst/>
      </p:bgPr>
    </p:bg>
    <p:spTree>
      <p:nvGrpSpPr>
        <p:cNvPr id="1" name="Shape 155"/>
        <p:cNvGrpSpPr/>
        <p:nvPr/>
      </p:nvGrpSpPr>
      <p:grpSpPr>
        <a:xfrm>
          <a:off x="0" y="0"/>
          <a:ext cx="0" cy="0"/>
          <a:chOff x="0" y="0"/>
          <a:chExt cx="0" cy="0"/>
        </a:xfrm>
      </p:grpSpPr>
      <p:pic>
        <p:nvPicPr>
          <p:cNvPr id="156" name="Google Shape;156;p21"/>
          <p:cNvPicPr preferRelativeResize="0"/>
          <p:nvPr/>
        </p:nvPicPr>
        <p:blipFill rotWithShape="1">
          <a:blip r:embed="rId2">
            <a:alphaModFix/>
          </a:blip>
          <a:srcRect/>
          <a:stretch/>
        </p:blipFill>
        <p:spPr>
          <a:xfrm>
            <a:off x="624840" y="6295331"/>
            <a:ext cx="2693100" cy="160800"/>
          </a:xfrm>
          <a:prstGeom prst="rect">
            <a:avLst/>
          </a:prstGeom>
          <a:noFill/>
          <a:ln>
            <a:noFill/>
          </a:ln>
        </p:spPr>
      </p:pic>
      <p:sp>
        <p:nvSpPr>
          <p:cNvPr id="157" name="Google Shape;157;p21"/>
          <p:cNvSpPr txBox="1">
            <a:spLocks noGrp="1"/>
          </p:cNvSpPr>
          <p:nvPr>
            <p:ph type="title"/>
          </p:nvPr>
        </p:nvSpPr>
        <p:spPr>
          <a:xfrm>
            <a:off x="624840" y="365126"/>
            <a:ext cx="10933800" cy="9357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168FDF"/>
              </a:buClr>
              <a:buSzPts val="1400"/>
              <a:buFont typeface="Gill Sans"/>
              <a:buNone/>
              <a:defRPr sz="24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58" name="Google Shape;158;p21"/>
          <p:cNvSpPr txBox="1">
            <a:spLocks noGrp="1"/>
          </p:cNvSpPr>
          <p:nvPr>
            <p:ph type="body" idx="1"/>
          </p:nvPr>
        </p:nvSpPr>
        <p:spPr>
          <a:xfrm>
            <a:off x="624840" y="1335088"/>
            <a:ext cx="10933800" cy="4351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1000"/>
              </a:spcBef>
              <a:spcAft>
                <a:spcPts val="0"/>
              </a:spcAft>
              <a:buClr>
                <a:srgbClr val="168FDF"/>
              </a:buClr>
              <a:buSzPts val="2200"/>
              <a:buFont typeface="Helvetica Neue"/>
              <a:buChar char="›"/>
              <a:defRPr sz="2200" b="0" i="0" u="none" strike="noStrike" cap="none">
                <a:solidFill>
                  <a:schemeClr val="lt1"/>
                </a:solidFill>
                <a:latin typeface="Gill Sans"/>
                <a:ea typeface="Gill Sans"/>
                <a:cs typeface="Gill Sans"/>
                <a:sym typeface="Gill Sans"/>
              </a:defRPr>
            </a:lvl1pPr>
            <a:lvl2pPr marL="914400" marR="0" lvl="1" indent="-355600" algn="l" rtl="0">
              <a:lnSpc>
                <a:spcPct val="100000"/>
              </a:lnSpc>
              <a:spcBef>
                <a:spcPts val="500"/>
              </a:spcBef>
              <a:spcAft>
                <a:spcPts val="0"/>
              </a:spcAft>
              <a:buClr>
                <a:srgbClr val="168FDF"/>
              </a:buClr>
              <a:buSzPts val="2000"/>
              <a:buFont typeface="Helvetica Neue"/>
              <a:buChar char="›"/>
              <a:defRPr sz="2000" b="0" i="0" u="none" strike="noStrike" cap="none">
                <a:solidFill>
                  <a:schemeClr val="lt1"/>
                </a:solidFill>
                <a:latin typeface="Gill Sans"/>
                <a:ea typeface="Gill Sans"/>
                <a:cs typeface="Gill Sans"/>
                <a:sym typeface="Gill Sans"/>
              </a:defRPr>
            </a:lvl2pPr>
            <a:lvl3pPr marL="1371600" marR="0" lvl="2" indent="-342900" algn="l" rtl="0">
              <a:lnSpc>
                <a:spcPct val="100000"/>
              </a:lnSpc>
              <a:spcBef>
                <a:spcPts val="500"/>
              </a:spcBef>
              <a:spcAft>
                <a:spcPts val="0"/>
              </a:spcAft>
              <a:buClr>
                <a:srgbClr val="168FDF"/>
              </a:buClr>
              <a:buSzPts val="1800"/>
              <a:buFont typeface="Helvetica Neue"/>
              <a:buChar char="›"/>
              <a:defRPr sz="1800" b="0" i="0" u="none" strike="noStrike" cap="none">
                <a:solidFill>
                  <a:schemeClr val="lt1"/>
                </a:solidFill>
                <a:latin typeface="Gill Sans"/>
                <a:ea typeface="Gill Sans"/>
                <a:cs typeface="Gill Sans"/>
                <a:sym typeface="Gill Sans"/>
              </a:defRPr>
            </a:lvl3pPr>
            <a:lvl4pPr marL="1828800" marR="0" lvl="3" indent="-330200" algn="l" rtl="0">
              <a:lnSpc>
                <a:spcPct val="100000"/>
              </a:lnSpc>
              <a:spcBef>
                <a:spcPts val="500"/>
              </a:spcBef>
              <a:spcAft>
                <a:spcPts val="0"/>
              </a:spcAft>
              <a:buClr>
                <a:srgbClr val="168FDF"/>
              </a:buClr>
              <a:buSzPts val="1600"/>
              <a:buFont typeface="Helvetica Neue"/>
              <a:buChar char="›"/>
              <a:defRPr sz="1600" b="0" i="0" u="none" strike="noStrike" cap="none">
                <a:solidFill>
                  <a:schemeClr val="lt1"/>
                </a:solidFill>
                <a:latin typeface="Gill Sans"/>
                <a:ea typeface="Gill Sans"/>
                <a:cs typeface="Gill Sans"/>
                <a:sym typeface="Gill Sans"/>
              </a:defRPr>
            </a:lvl4pPr>
            <a:lvl5pPr marL="2286000" marR="0" lvl="4" indent="-317500" algn="l" rtl="0">
              <a:lnSpc>
                <a:spcPct val="100000"/>
              </a:lnSpc>
              <a:spcBef>
                <a:spcPts val="500"/>
              </a:spcBef>
              <a:spcAft>
                <a:spcPts val="0"/>
              </a:spcAft>
              <a:buClr>
                <a:srgbClr val="168FDF"/>
              </a:buClr>
              <a:buSzPts val="1400"/>
              <a:buFont typeface="Helvetica Neue"/>
              <a:buChar char="›"/>
              <a:defRPr sz="14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cxnSp>
        <p:nvCxnSpPr>
          <p:cNvPr id="159" name="Google Shape;159;p21"/>
          <p:cNvCxnSpPr/>
          <p:nvPr/>
        </p:nvCxnSpPr>
        <p:spPr>
          <a:xfrm>
            <a:off x="411480" y="365126"/>
            <a:ext cx="0" cy="6108600"/>
          </a:xfrm>
          <a:prstGeom prst="straightConnector1">
            <a:avLst/>
          </a:prstGeom>
          <a:noFill/>
          <a:ln w="9525" cap="flat" cmpd="sng">
            <a:solidFill>
              <a:srgbClr val="168FDF"/>
            </a:solidFill>
            <a:prstDash val="solid"/>
            <a:miter lim="800000"/>
            <a:headEnd type="none" w="sm" len="sm"/>
            <a:tailEnd type="none" w="sm" len="sm"/>
          </a:ln>
        </p:spPr>
      </p:cxnSp>
      <p:sp>
        <p:nvSpPr>
          <p:cNvPr id="160" name="Google Shape;160;p21"/>
          <p:cNvSpPr txBox="1">
            <a:spLocks noGrp="1"/>
          </p:cNvSpPr>
          <p:nvPr>
            <p:ph type="dt" idx="10"/>
          </p:nvPr>
        </p:nvSpPr>
        <p:spPr>
          <a:xfrm>
            <a:off x="10679289" y="6583680"/>
            <a:ext cx="11361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1" name="Google Shape;161;p21"/>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2" name="Google Shape;162;p21"/>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1"/>
                </a:solidFill>
                <a:latin typeface="Gill Sans"/>
                <a:ea typeface="Gill Sans"/>
                <a:cs typeface="Gill Sans"/>
                <a:sym typeface="Gill Sans"/>
              </a:defRPr>
            </a:lvl1pPr>
            <a:lvl2pPr marL="0" marR="0" lvl="1" indent="0" algn="r" rtl="0">
              <a:spcBef>
                <a:spcPts val="0"/>
              </a:spcBef>
              <a:buNone/>
              <a:defRPr sz="1100" b="0" i="0" u="none" strike="noStrike" cap="none">
                <a:solidFill>
                  <a:schemeClr val="lt1"/>
                </a:solidFill>
                <a:latin typeface="Gill Sans"/>
                <a:ea typeface="Gill Sans"/>
                <a:cs typeface="Gill Sans"/>
                <a:sym typeface="Gill Sans"/>
              </a:defRPr>
            </a:lvl2pPr>
            <a:lvl3pPr marL="0" marR="0" lvl="2" indent="0" algn="r" rtl="0">
              <a:spcBef>
                <a:spcPts val="0"/>
              </a:spcBef>
              <a:buNone/>
              <a:defRPr sz="1100" b="0" i="0" u="none" strike="noStrike" cap="none">
                <a:solidFill>
                  <a:schemeClr val="lt1"/>
                </a:solidFill>
                <a:latin typeface="Gill Sans"/>
                <a:ea typeface="Gill Sans"/>
                <a:cs typeface="Gill Sans"/>
                <a:sym typeface="Gill Sans"/>
              </a:defRPr>
            </a:lvl3pPr>
            <a:lvl4pPr marL="0" marR="0" lvl="3" indent="0" algn="r" rtl="0">
              <a:spcBef>
                <a:spcPts val="0"/>
              </a:spcBef>
              <a:buNone/>
              <a:defRPr sz="1100" b="0" i="0" u="none" strike="noStrike" cap="none">
                <a:solidFill>
                  <a:schemeClr val="lt1"/>
                </a:solidFill>
                <a:latin typeface="Gill Sans"/>
                <a:ea typeface="Gill Sans"/>
                <a:cs typeface="Gill Sans"/>
                <a:sym typeface="Gill Sans"/>
              </a:defRPr>
            </a:lvl4pPr>
            <a:lvl5pPr marL="0" marR="0" lvl="4" indent="0" algn="r" rtl="0">
              <a:spcBef>
                <a:spcPts val="0"/>
              </a:spcBef>
              <a:buNone/>
              <a:defRPr sz="1100" b="0" i="0" u="none" strike="noStrike" cap="none">
                <a:solidFill>
                  <a:schemeClr val="lt1"/>
                </a:solidFill>
                <a:latin typeface="Gill Sans"/>
                <a:ea typeface="Gill Sans"/>
                <a:cs typeface="Gill Sans"/>
                <a:sym typeface="Gill Sans"/>
              </a:defRPr>
            </a:lvl5pPr>
            <a:lvl6pPr marL="0" marR="0" lvl="5" indent="0" algn="r" rtl="0">
              <a:spcBef>
                <a:spcPts val="0"/>
              </a:spcBef>
              <a:buNone/>
              <a:defRPr sz="1100" b="0" i="0" u="none" strike="noStrike" cap="none">
                <a:solidFill>
                  <a:schemeClr val="lt1"/>
                </a:solidFill>
                <a:latin typeface="Gill Sans"/>
                <a:ea typeface="Gill Sans"/>
                <a:cs typeface="Gill Sans"/>
                <a:sym typeface="Gill Sans"/>
              </a:defRPr>
            </a:lvl6pPr>
            <a:lvl7pPr marL="0" marR="0" lvl="6" indent="0" algn="r" rtl="0">
              <a:spcBef>
                <a:spcPts val="0"/>
              </a:spcBef>
              <a:buNone/>
              <a:defRPr sz="1100" b="0" i="0" u="none" strike="noStrike" cap="none">
                <a:solidFill>
                  <a:schemeClr val="lt1"/>
                </a:solidFill>
                <a:latin typeface="Gill Sans"/>
                <a:ea typeface="Gill Sans"/>
                <a:cs typeface="Gill Sans"/>
                <a:sym typeface="Gill Sans"/>
              </a:defRPr>
            </a:lvl7pPr>
            <a:lvl8pPr marL="0" marR="0" lvl="7" indent="0" algn="r" rtl="0">
              <a:spcBef>
                <a:spcPts val="0"/>
              </a:spcBef>
              <a:buNone/>
              <a:defRPr sz="1100" b="0" i="0" u="none" strike="noStrike" cap="none">
                <a:solidFill>
                  <a:schemeClr val="lt1"/>
                </a:solidFill>
                <a:latin typeface="Gill Sans"/>
                <a:ea typeface="Gill Sans"/>
                <a:cs typeface="Gill Sans"/>
                <a:sym typeface="Gill Sans"/>
              </a:defRPr>
            </a:lvl8pPr>
            <a:lvl9pPr marL="0" marR="0" lvl="8" indent="0" algn="r" rtl="0">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pic>
        <p:nvPicPr>
          <p:cNvPr id="24" name="Google Shape;24;p3"/>
          <p:cNvPicPr preferRelativeResize="0"/>
          <p:nvPr/>
        </p:nvPicPr>
        <p:blipFill rotWithShape="1">
          <a:blip r:embed="rId2">
            <a:alphaModFix/>
          </a:blip>
          <a:srcRect/>
          <a:stretch/>
        </p:blipFill>
        <p:spPr>
          <a:xfrm>
            <a:off x="838200" y="5800725"/>
            <a:ext cx="1425575" cy="790575"/>
          </a:xfrm>
          <a:prstGeom prst="rect">
            <a:avLst/>
          </a:prstGeom>
          <a:noFill/>
          <a:ln>
            <a:noFill/>
          </a:ln>
        </p:spPr>
      </p:pic>
      <p:sp>
        <p:nvSpPr>
          <p:cNvPr id="25" name="Google Shape;25;p3"/>
          <p:cNvSpPr/>
          <p:nvPr/>
        </p:nvSpPr>
        <p:spPr>
          <a:xfrm>
            <a:off x="0" y="6737350"/>
            <a:ext cx="4029075" cy="120650"/>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3"/>
          <p:cNvSpPr/>
          <p:nvPr/>
        </p:nvSpPr>
        <p:spPr>
          <a:xfrm>
            <a:off x="4081463" y="6737350"/>
            <a:ext cx="4029075" cy="120650"/>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3"/>
          <p:cNvSpPr/>
          <p:nvPr/>
        </p:nvSpPr>
        <p:spPr>
          <a:xfrm>
            <a:off x="8162925" y="6737350"/>
            <a:ext cx="4029075" cy="120650"/>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1pPr>
            <a:lvl2pPr marL="0" marR="0" lvl="1"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9pPr>
          </a:lstStyle>
          <a:p>
            <a:endParaRPr/>
          </a:p>
        </p:txBody>
      </p:sp>
      <p:sp>
        <p:nvSpPr>
          <p:cNvPr id="29" name="Google Shape;29;p3"/>
          <p:cNvSpPr txBox="1">
            <a:spLocks noGrp="1"/>
          </p:cNvSpPr>
          <p:nvPr>
            <p:ph type="body" idx="1"/>
          </p:nvPr>
        </p:nvSpPr>
        <p:spPr>
          <a:xfrm>
            <a:off x="838200" y="1825625"/>
            <a:ext cx="10515600" cy="382905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7F7F7F"/>
              </a:buClr>
              <a:buSzPts val="2800"/>
              <a:buFont typeface="Arial"/>
              <a:buChar char="•"/>
              <a:defRPr sz="2800" b="0" i="0" u="none" strike="noStrike" cap="none">
                <a:solidFill>
                  <a:srgbClr val="7F7F7F"/>
                </a:solidFill>
                <a:latin typeface="Calibri"/>
                <a:ea typeface="Calibri"/>
                <a:cs typeface="Calibri"/>
                <a:sym typeface="Calibri"/>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alibri"/>
                <a:ea typeface="Calibri"/>
                <a:cs typeface="Calibri"/>
                <a:sym typeface="Calibri"/>
              </a:defRPr>
            </a:lvl2pPr>
            <a:lvl3pPr marL="1371600" marR="0" lvl="2" indent="-355600" algn="l" rtl="0">
              <a:lnSpc>
                <a:spcPct val="90000"/>
              </a:lnSpc>
              <a:spcBef>
                <a:spcPts val="5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dt" idx="10"/>
          </p:nvPr>
        </p:nvSpPr>
        <p:spPr>
          <a:xfrm>
            <a:off x="8743950" y="6235700"/>
            <a:ext cx="1304925"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3"/>
          <p:cNvSpPr txBox="1">
            <a:spLocks noGrp="1"/>
          </p:cNvSpPr>
          <p:nvPr>
            <p:ph type="ftr" idx="11"/>
          </p:nvPr>
        </p:nvSpPr>
        <p:spPr>
          <a:xfrm>
            <a:off x="4038600" y="6237288"/>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3"/>
          <p:cNvSpPr txBox="1">
            <a:spLocks noGrp="1"/>
          </p:cNvSpPr>
          <p:nvPr>
            <p:ph type="sldNum" idx="12"/>
          </p:nvPr>
        </p:nvSpPr>
        <p:spPr>
          <a:xfrm>
            <a:off x="10048875" y="6235700"/>
            <a:ext cx="13049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sp>
        <p:nvSpPr>
          <p:cNvPr id="34" name="Google Shape;34;p4"/>
          <p:cNvSpPr/>
          <p:nvPr/>
        </p:nvSpPr>
        <p:spPr>
          <a:xfrm>
            <a:off x="5019675" y="1914525"/>
            <a:ext cx="7172325" cy="1808163"/>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5" name="Google Shape;35;p4"/>
          <p:cNvPicPr preferRelativeResize="0"/>
          <p:nvPr/>
        </p:nvPicPr>
        <p:blipFill rotWithShape="1">
          <a:blip r:embed="rId2">
            <a:alphaModFix/>
          </a:blip>
          <a:srcRect/>
          <a:stretch/>
        </p:blipFill>
        <p:spPr>
          <a:xfrm>
            <a:off x="838200" y="5800725"/>
            <a:ext cx="1425575" cy="790575"/>
          </a:xfrm>
          <a:prstGeom prst="rect">
            <a:avLst/>
          </a:prstGeom>
          <a:noFill/>
          <a:ln>
            <a:noFill/>
          </a:ln>
        </p:spPr>
      </p:pic>
      <p:pic>
        <p:nvPicPr>
          <p:cNvPr id="36" name="Google Shape;36;p4"/>
          <p:cNvPicPr preferRelativeResize="0"/>
          <p:nvPr/>
        </p:nvPicPr>
        <p:blipFill rotWithShape="1">
          <a:blip r:embed="rId3">
            <a:alphaModFix/>
          </a:blip>
          <a:srcRect/>
          <a:stretch/>
        </p:blipFill>
        <p:spPr>
          <a:xfrm>
            <a:off x="838200" y="1914525"/>
            <a:ext cx="4070350" cy="1808163"/>
          </a:xfrm>
          <a:prstGeom prst="rect">
            <a:avLst/>
          </a:prstGeom>
          <a:noFill/>
          <a:ln>
            <a:noFill/>
          </a:ln>
        </p:spPr>
      </p:pic>
      <p:sp>
        <p:nvSpPr>
          <p:cNvPr id="37" name="Google Shape;37;p4"/>
          <p:cNvSpPr txBox="1">
            <a:spLocks noGrp="1"/>
          </p:cNvSpPr>
          <p:nvPr>
            <p:ph type="title"/>
          </p:nvPr>
        </p:nvSpPr>
        <p:spPr>
          <a:xfrm>
            <a:off x="5153024" y="1914525"/>
            <a:ext cx="7038976" cy="1807932"/>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SzPts val="1400"/>
              <a:buNone/>
              <a:defRPr sz="4400" b="0"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9pPr>
          </a:lstStyle>
          <a:p>
            <a:endParaRPr/>
          </a:p>
        </p:txBody>
      </p:sp>
      <p:sp>
        <p:nvSpPr>
          <p:cNvPr id="38" name="Google Shape;38;p4"/>
          <p:cNvSpPr txBox="1">
            <a:spLocks noGrp="1"/>
          </p:cNvSpPr>
          <p:nvPr>
            <p:ph type="dt" idx="10"/>
          </p:nvPr>
        </p:nvSpPr>
        <p:spPr>
          <a:xfrm>
            <a:off x="8743950" y="6235700"/>
            <a:ext cx="1304925"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4"/>
          <p:cNvSpPr txBox="1">
            <a:spLocks noGrp="1"/>
          </p:cNvSpPr>
          <p:nvPr>
            <p:ph type="ftr" idx="11"/>
          </p:nvPr>
        </p:nvSpPr>
        <p:spPr>
          <a:xfrm>
            <a:off x="4038600" y="6237288"/>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4"/>
          <p:cNvSpPr txBox="1">
            <a:spLocks noGrp="1"/>
          </p:cNvSpPr>
          <p:nvPr>
            <p:ph type="sldNum" idx="12"/>
          </p:nvPr>
        </p:nvSpPr>
        <p:spPr>
          <a:xfrm>
            <a:off x="10048875" y="6235700"/>
            <a:ext cx="13049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pic>
        <p:nvPicPr>
          <p:cNvPr id="42" name="Google Shape;42;p5"/>
          <p:cNvPicPr preferRelativeResize="0"/>
          <p:nvPr/>
        </p:nvPicPr>
        <p:blipFill rotWithShape="1">
          <a:blip r:embed="rId2">
            <a:alphaModFix/>
          </a:blip>
          <a:srcRect/>
          <a:stretch/>
        </p:blipFill>
        <p:spPr>
          <a:xfrm>
            <a:off x="838200" y="5800725"/>
            <a:ext cx="1425575" cy="790575"/>
          </a:xfrm>
          <a:prstGeom prst="rect">
            <a:avLst/>
          </a:prstGeom>
          <a:noFill/>
          <a:ln>
            <a:noFill/>
          </a:ln>
        </p:spPr>
      </p:pic>
      <p:sp>
        <p:nvSpPr>
          <p:cNvPr id="43" name="Google Shape;43;p5"/>
          <p:cNvSpPr/>
          <p:nvPr/>
        </p:nvSpPr>
        <p:spPr>
          <a:xfrm>
            <a:off x="0" y="6737350"/>
            <a:ext cx="4029075" cy="120650"/>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5"/>
          <p:cNvSpPr/>
          <p:nvPr/>
        </p:nvSpPr>
        <p:spPr>
          <a:xfrm>
            <a:off x="4081463" y="6737350"/>
            <a:ext cx="4029075" cy="120650"/>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5"/>
          <p:cNvSpPr/>
          <p:nvPr/>
        </p:nvSpPr>
        <p:spPr>
          <a:xfrm>
            <a:off x="8162925" y="6737350"/>
            <a:ext cx="4029075" cy="120650"/>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1pPr>
            <a:lvl2pPr marL="0" marR="0" lvl="1"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9pPr>
          </a:lstStyle>
          <a:p>
            <a:endParaRPr/>
          </a:p>
        </p:txBody>
      </p:sp>
      <p:sp>
        <p:nvSpPr>
          <p:cNvPr id="47" name="Google Shape;47;p5"/>
          <p:cNvSpPr txBox="1">
            <a:spLocks noGrp="1"/>
          </p:cNvSpPr>
          <p:nvPr>
            <p:ph type="body" idx="1"/>
          </p:nvPr>
        </p:nvSpPr>
        <p:spPr>
          <a:xfrm>
            <a:off x="838200" y="1825625"/>
            <a:ext cx="5181600" cy="38608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7F7F7F"/>
              </a:buClr>
              <a:buSzPts val="2800"/>
              <a:buFont typeface="Arial"/>
              <a:buChar char="•"/>
              <a:defRPr sz="2800" b="0" i="0" u="none" strike="noStrike" cap="none">
                <a:solidFill>
                  <a:srgbClr val="7F7F7F"/>
                </a:solidFill>
                <a:latin typeface="Calibri"/>
                <a:ea typeface="Calibri"/>
                <a:cs typeface="Calibri"/>
                <a:sym typeface="Calibri"/>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alibri"/>
                <a:ea typeface="Calibri"/>
                <a:cs typeface="Calibri"/>
                <a:sym typeface="Calibri"/>
              </a:defRPr>
            </a:lvl2pPr>
            <a:lvl3pPr marL="1371600" marR="0" lvl="2" indent="-355600" algn="l" rtl="0">
              <a:lnSpc>
                <a:spcPct val="90000"/>
              </a:lnSpc>
              <a:spcBef>
                <a:spcPts val="5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5"/>
          <p:cNvSpPr txBox="1">
            <a:spLocks noGrp="1"/>
          </p:cNvSpPr>
          <p:nvPr>
            <p:ph type="body" idx="2"/>
          </p:nvPr>
        </p:nvSpPr>
        <p:spPr>
          <a:xfrm>
            <a:off x="6172200" y="1825625"/>
            <a:ext cx="5181600" cy="38608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7F7F7F"/>
              </a:buClr>
              <a:buSzPts val="2800"/>
              <a:buFont typeface="Arial"/>
              <a:buChar char="•"/>
              <a:defRPr sz="2800" b="0" i="0" u="none" strike="noStrike" cap="none">
                <a:solidFill>
                  <a:srgbClr val="7F7F7F"/>
                </a:solidFill>
                <a:latin typeface="Calibri"/>
                <a:ea typeface="Calibri"/>
                <a:cs typeface="Calibri"/>
                <a:sym typeface="Calibri"/>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alibri"/>
                <a:ea typeface="Calibri"/>
                <a:cs typeface="Calibri"/>
                <a:sym typeface="Calibri"/>
              </a:defRPr>
            </a:lvl2pPr>
            <a:lvl3pPr marL="1371600" marR="0" lvl="2" indent="-355600" algn="l" rtl="0">
              <a:lnSpc>
                <a:spcPct val="90000"/>
              </a:lnSpc>
              <a:spcBef>
                <a:spcPts val="5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5"/>
          <p:cNvSpPr txBox="1">
            <a:spLocks noGrp="1"/>
          </p:cNvSpPr>
          <p:nvPr>
            <p:ph type="dt" idx="10"/>
          </p:nvPr>
        </p:nvSpPr>
        <p:spPr>
          <a:xfrm>
            <a:off x="9063038" y="6194425"/>
            <a:ext cx="1133475"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5"/>
          <p:cNvSpPr txBox="1">
            <a:spLocks noGrp="1"/>
          </p:cNvSpPr>
          <p:nvPr>
            <p:ph type="ftr" idx="11"/>
          </p:nvPr>
        </p:nvSpPr>
        <p:spPr>
          <a:xfrm>
            <a:off x="4038600" y="6194425"/>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5"/>
          <p:cNvSpPr txBox="1">
            <a:spLocks noGrp="1"/>
          </p:cNvSpPr>
          <p:nvPr>
            <p:ph type="sldNum" idx="12"/>
          </p:nvPr>
        </p:nvSpPr>
        <p:spPr>
          <a:xfrm>
            <a:off x="10220325" y="6194425"/>
            <a:ext cx="113347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Full Width">
  <p:cSld name="Text Full Width">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624840" y="365126"/>
            <a:ext cx="10933886" cy="935674"/>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168FDF"/>
              </a:buClr>
              <a:buSzPts val="1400"/>
              <a:buFont typeface="Gill Sans"/>
              <a:buNone/>
              <a:defRPr sz="2800" b="0" i="0" u="none" strike="noStrike" cap="none">
                <a:solidFill>
                  <a:srgbClr val="168FDF"/>
                </a:solidFill>
                <a:latin typeface="Gill Sans"/>
                <a:ea typeface="Gill Sans"/>
                <a:cs typeface="Gill Sans"/>
                <a:sym typeface="Gill San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4" name="Google Shape;54;p6"/>
          <p:cNvSpPr txBox="1">
            <a:spLocks noGrp="1"/>
          </p:cNvSpPr>
          <p:nvPr>
            <p:ph type="body" idx="1"/>
          </p:nvPr>
        </p:nvSpPr>
        <p:spPr>
          <a:xfrm>
            <a:off x="624840" y="1335088"/>
            <a:ext cx="10933886" cy="4351338"/>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1000"/>
              </a:spcBef>
              <a:spcAft>
                <a:spcPts val="0"/>
              </a:spcAft>
              <a:buClr>
                <a:srgbClr val="168FDF"/>
              </a:buClr>
              <a:buSzPts val="2200"/>
              <a:buFont typeface="Helvetica Neue"/>
              <a:buChar char="›"/>
              <a:defRPr sz="2200" b="0" i="0" u="none" strike="noStrike" cap="none">
                <a:solidFill>
                  <a:srgbClr val="2F2F2F"/>
                </a:solidFill>
                <a:latin typeface="Gill Sans"/>
                <a:ea typeface="Gill Sans"/>
                <a:cs typeface="Gill Sans"/>
                <a:sym typeface="Gill Sans"/>
              </a:defRPr>
            </a:lvl1pPr>
            <a:lvl2pPr marL="914400" marR="0" lvl="1" indent="-355600" algn="l"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371600" marR="0" lvl="2" indent="-3429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828800" marR="0" lvl="3" indent="-330200" algn="l"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286000" marR="0" lvl="4" indent="-317500" algn="l"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cxnSp>
        <p:nvCxnSpPr>
          <p:cNvPr id="55" name="Google Shape;55;p6"/>
          <p:cNvCxnSpPr/>
          <p:nvPr/>
        </p:nvCxnSpPr>
        <p:spPr>
          <a:xfrm>
            <a:off x="411480" y="365126"/>
            <a:ext cx="0" cy="6108699"/>
          </a:xfrm>
          <a:prstGeom prst="straightConnector1">
            <a:avLst/>
          </a:prstGeom>
          <a:noFill/>
          <a:ln w="9525" cap="flat" cmpd="sng">
            <a:solidFill>
              <a:srgbClr val="168FDF"/>
            </a:solidFill>
            <a:prstDash val="solid"/>
            <a:miter lim="800000"/>
            <a:headEnd type="none" w="sm" len="sm"/>
            <a:tailEnd type="none" w="sm" len="sm"/>
          </a:ln>
        </p:spPr>
      </p:cxnSp>
      <p:pic>
        <p:nvPicPr>
          <p:cNvPr id="56" name="Google Shape;56;p6"/>
          <p:cNvPicPr preferRelativeResize="0"/>
          <p:nvPr/>
        </p:nvPicPr>
        <p:blipFill rotWithShape="1">
          <a:blip r:embed="rId2">
            <a:alphaModFix/>
          </a:blip>
          <a:srcRect/>
          <a:stretch/>
        </p:blipFill>
        <p:spPr>
          <a:xfrm>
            <a:off x="607084" y="6312023"/>
            <a:ext cx="2710842" cy="161801"/>
          </a:xfrm>
          <a:prstGeom prst="rect">
            <a:avLst/>
          </a:prstGeom>
          <a:noFill/>
          <a:ln>
            <a:noFill/>
          </a:ln>
        </p:spPr>
      </p:pic>
      <p:sp>
        <p:nvSpPr>
          <p:cNvPr id="57" name="Google Shape;57;p6"/>
          <p:cNvSpPr txBox="1">
            <a:spLocks noGrp="1"/>
          </p:cNvSpPr>
          <p:nvPr>
            <p:ph type="dt" idx="10"/>
          </p:nvPr>
        </p:nvSpPr>
        <p:spPr>
          <a:xfrm>
            <a:off x="10690578" y="6583680"/>
            <a:ext cx="1124884" cy="27432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58" name="Google Shape;58;p6"/>
          <p:cNvSpPr txBox="1">
            <a:spLocks noGrp="1"/>
          </p:cNvSpPr>
          <p:nvPr>
            <p:ph type="ftr" idx="11"/>
          </p:nvPr>
        </p:nvSpPr>
        <p:spPr>
          <a:xfrm>
            <a:off x="607382" y="6583680"/>
            <a:ext cx="3368677" cy="27432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59" name="Google Shape;59;p6"/>
          <p:cNvSpPr txBox="1">
            <a:spLocks noGrp="1"/>
          </p:cNvSpPr>
          <p:nvPr>
            <p:ph type="sldNum" idx="12"/>
          </p:nvPr>
        </p:nvSpPr>
        <p:spPr>
          <a:xfrm>
            <a:off x="11824339" y="6583680"/>
            <a:ext cx="367661"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Full Width">
  <p:cSld name="Text Full Width">
    <p:spTree>
      <p:nvGrpSpPr>
        <p:cNvPr id="1" name="Shape 66"/>
        <p:cNvGrpSpPr/>
        <p:nvPr/>
      </p:nvGrpSpPr>
      <p:grpSpPr>
        <a:xfrm>
          <a:off x="0" y="0"/>
          <a:ext cx="0" cy="0"/>
          <a:chOff x="0" y="0"/>
          <a:chExt cx="0" cy="0"/>
        </a:xfrm>
      </p:grpSpPr>
      <p:sp>
        <p:nvSpPr>
          <p:cNvPr id="67" name="Google Shape;67;p8"/>
          <p:cNvSpPr txBox="1">
            <a:spLocks noGrp="1"/>
          </p:cNvSpPr>
          <p:nvPr>
            <p:ph type="title"/>
          </p:nvPr>
        </p:nvSpPr>
        <p:spPr>
          <a:xfrm>
            <a:off x="624840" y="365126"/>
            <a:ext cx="10933800" cy="9357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168FDF"/>
              </a:buClr>
              <a:buSzPts val="1400"/>
              <a:buFont typeface="Gill Sans"/>
              <a:buNone/>
              <a:defRPr sz="28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8" name="Google Shape;68;p8"/>
          <p:cNvSpPr txBox="1">
            <a:spLocks noGrp="1"/>
          </p:cNvSpPr>
          <p:nvPr>
            <p:ph type="body" idx="1"/>
          </p:nvPr>
        </p:nvSpPr>
        <p:spPr>
          <a:xfrm>
            <a:off x="624840" y="1335088"/>
            <a:ext cx="10933800" cy="4351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1000"/>
              </a:spcBef>
              <a:spcAft>
                <a:spcPts val="0"/>
              </a:spcAft>
              <a:buClr>
                <a:srgbClr val="168FDF"/>
              </a:buClr>
              <a:buSzPts val="2200"/>
              <a:buFont typeface="Helvetica Neue"/>
              <a:buChar char="›"/>
              <a:defRPr sz="2200" b="0" i="0" u="none" strike="noStrike" cap="none">
                <a:solidFill>
                  <a:srgbClr val="2F2F2F"/>
                </a:solidFill>
                <a:latin typeface="Gill Sans"/>
                <a:ea typeface="Gill Sans"/>
                <a:cs typeface="Gill Sans"/>
                <a:sym typeface="Gill Sans"/>
              </a:defRPr>
            </a:lvl1pPr>
            <a:lvl2pPr marL="914400" marR="0" lvl="1" indent="-355600" algn="l"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371600" marR="0" lvl="2" indent="-3429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828800" marR="0" lvl="3" indent="-330200" algn="l"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286000" marR="0" lvl="4" indent="-317500" algn="l"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cxnSp>
        <p:nvCxnSpPr>
          <p:cNvPr id="69" name="Google Shape;69;p8"/>
          <p:cNvCxnSpPr/>
          <p:nvPr/>
        </p:nvCxnSpPr>
        <p:spPr>
          <a:xfrm>
            <a:off x="411480" y="365126"/>
            <a:ext cx="0" cy="6108600"/>
          </a:xfrm>
          <a:prstGeom prst="straightConnector1">
            <a:avLst/>
          </a:prstGeom>
          <a:noFill/>
          <a:ln w="9525" cap="flat" cmpd="sng">
            <a:solidFill>
              <a:srgbClr val="168FDF"/>
            </a:solidFill>
            <a:prstDash val="solid"/>
            <a:miter lim="800000"/>
            <a:headEnd type="none" w="sm" len="sm"/>
            <a:tailEnd type="none" w="sm" len="sm"/>
          </a:ln>
        </p:spPr>
      </p:cxnSp>
      <p:pic>
        <p:nvPicPr>
          <p:cNvPr id="70" name="Google Shape;70;p8"/>
          <p:cNvPicPr preferRelativeResize="0"/>
          <p:nvPr/>
        </p:nvPicPr>
        <p:blipFill rotWithShape="1">
          <a:blip r:embed="rId2">
            <a:alphaModFix/>
          </a:blip>
          <a:srcRect/>
          <a:stretch/>
        </p:blipFill>
        <p:spPr>
          <a:xfrm>
            <a:off x="607084" y="6312023"/>
            <a:ext cx="2710800" cy="161700"/>
          </a:xfrm>
          <a:prstGeom prst="rect">
            <a:avLst/>
          </a:prstGeom>
          <a:noFill/>
          <a:ln>
            <a:noFill/>
          </a:ln>
        </p:spPr>
      </p:pic>
      <p:sp>
        <p:nvSpPr>
          <p:cNvPr id="71" name="Google Shape;71;p8"/>
          <p:cNvSpPr txBox="1">
            <a:spLocks noGrp="1"/>
          </p:cNvSpPr>
          <p:nvPr>
            <p:ph type="dt" idx="10"/>
          </p:nvPr>
        </p:nvSpPr>
        <p:spPr>
          <a:xfrm>
            <a:off x="10690578" y="6583680"/>
            <a:ext cx="11250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72" name="Google Shape;72;p8"/>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73" name="Google Shape;73;p8"/>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rotWithShape="1">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9"/>
          <p:cNvSpPr txBox="1">
            <a:spLocks noGrp="1"/>
          </p:cNvSpPr>
          <p:nvPr>
            <p:ph type="ctrTitle"/>
          </p:nvPr>
        </p:nvSpPr>
        <p:spPr>
          <a:xfrm>
            <a:off x="838200" y="969963"/>
            <a:ext cx="5867400" cy="2387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Gill Sans"/>
              <a:buNone/>
              <a:defRPr sz="2400" b="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6" name="Google Shape;76;p9"/>
          <p:cNvSpPr txBox="1">
            <a:spLocks noGrp="1"/>
          </p:cNvSpPr>
          <p:nvPr>
            <p:ph type="subTitle" idx="1"/>
          </p:nvPr>
        </p:nvSpPr>
        <p:spPr>
          <a:xfrm>
            <a:off x="838200" y="3449638"/>
            <a:ext cx="5867400" cy="837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1000"/>
              </a:spcBef>
              <a:spcAft>
                <a:spcPts val="0"/>
              </a:spcAft>
              <a:buClr>
                <a:srgbClr val="168FDF"/>
              </a:buClr>
              <a:buSzPts val="2200"/>
              <a:buFont typeface="Helvetica Neue"/>
              <a:buNone/>
              <a:defRPr sz="2000" b="0" i="0" u="none" strike="noStrike" cap="none">
                <a:solidFill>
                  <a:schemeClr val="lt1"/>
                </a:solidFill>
                <a:latin typeface="Gill Sans"/>
                <a:ea typeface="Gill Sans"/>
                <a:cs typeface="Gill Sans"/>
                <a:sym typeface="Gill Sans"/>
              </a:defRPr>
            </a:lvl1pPr>
            <a:lvl2pPr marL="457200" marR="0" lvl="1" indent="0" algn="ctr" rtl="0">
              <a:lnSpc>
                <a:spcPct val="100000"/>
              </a:lnSpc>
              <a:spcBef>
                <a:spcPts val="500"/>
              </a:spcBef>
              <a:spcAft>
                <a:spcPts val="0"/>
              </a:spcAft>
              <a:buClr>
                <a:srgbClr val="168FDF"/>
              </a:buClr>
              <a:buSzPts val="2000"/>
              <a:buFont typeface="Helvetica Neue"/>
              <a:buNone/>
              <a:defRPr sz="2000" b="0" i="0" u="none" strike="noStrike" cap="none">
                <a:solidFill>
                  <a:srgbClr val="2F2F2F"/>
                </a:solidFill>
                <a:latin typeface="Gill Sans"/>
                <a:ea typeface="Gill Sans"/>
                <a:cs typeface="Gill Sans"/>
                <a:sym typeface="Gill Sans"/>
              </a:defRPr>
            </a:lvl2pPr>
            <a:lvl3pPr marL="914400" marR="0" lvl="2" indent="0" algn="ctr" rtl="0">
              <a:lnSpc>
                <a:spcPct val="100000"/>
              </a:lnSpc>
              <a:spcBef>
                <a:spcPts val="500"/>
              </a:spcBef>
              <a:spcAft>
                <a:spcPts val="0"/>
              </a:spcAft>
              <a:buClr>
                <a:srgbClr val="168FDF"/>
              </a:buClr>
              <a:buSzPts val="1800"/>
              <a:buFont typeface="Helvetica Neue"/>
              <a:buNone/>
              <a:defRPr sz="1800" b="0" i="0" u="none" strike="noStrike" cap="none">
                <a:solidFill>
                  <a:srgbClr val="2F2F2F"/>
                </a:solidFill>
                <a:latin typeface="Gill Sans"/>
                <a:ea typeface="Gill Sans"/>
                <a:cs typeface="Gill Sans"/>
                <a:sym typeface="Gill Sans"/>
              </a:defRPr>
            </a:lvl3pPr>
            <a:lvl4pPr marL="1371600" marR="0" lvl="3" indent="0" algn="ctr" rtl="0">
              <a:lnSpc>
                <a:spcPct val="100000"/>
              </a:lnSpc>
              <a:spcBef>
                <a:spcPts val="500"/>
              </a:spcBef>
              <a:spcAft>
                <a:spcPts val="0"/>
              </a:spcAft>
              <a:buClr>
                <a:srgbClr val="168FDF"/>
              </a:buClr>
              <a:buSzPts val="1600"/>
              <a:buFont typeface="Helvetica Neue"/>
              <a:buNone/>
              <a:defRPr sz="1600" b="0" i="0" u="none" strike="noStrike" cap="none">
                <a:solidFill>
                  <a:srgbClr val="2F2F2F"/>
                </a:solidFill>
                <a:latin typeface="Gill Sans"/>
                <a:ea typeface="Gill Sans"/>
                <a:cs typeface="Gill Sans"/>
                <a:sym typeface="Gill Sans"/>
              </a:defRPr>
            </a:lvl4pPr>
            <a:lvl5pPr marL="1828800" marR="0" lvl="4" indent="0" algn="ctr" rtl="0">
              <a:lnSpc>
                <a:spcPct val="100000"/>
              </a:lnSpc>
              <a:spcBef>
                <a:spcPts val="500"/>
              </a:spcBef>
              <a:spcAft>
                <a:spcPts val="0"/>
              </a:spcAft>
              <a:buClr>
                <a:srgbClr val="168FDF"/>
              </a:buClr>
              <a:buSzPts val="1400"/>
              <a:buFont typeface="Helvetica Neue"/>
              <a:buNone/>
              <a:defRPr sz="1600" b="0" i="0" u="none" strike="noStrike" cap="none">
                <a:solidFill>
                  <a:srgbClr val="2F2F2F"/>
                </a:solidFill>
                <a:latin typeface="Gill Sans"/>
                <a:ea typeface="Gill Sans"/>
                <a:cs typeface="Gill Sans"/>
                <a:sym typeface="Gill Sans"/>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Gill Sans"/>
                <a:ea typeface="Gill Sans"/>
                <a:cs typeface="Gill Sans"/>
                <a:sym typeface="Gill Sans"/>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Gill Sans"/>
                <a:ea typeface="Gill Sans"/>
                <a:cs typeface="Gill Sans"/>
                <a:sym typeface="Gill Sans"/>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Gill Sans"/>
                <a:ea typeface="Gill Sans"/>
                <a:cs typeface="Gill Sans"/>
                <a:sym typeface="Gill Sans"/>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Gill Sans"/>
                <a:ea typeface="Gill Sans"/>
                <a:cs typeface="Gill Sans"/>
                <a:sym typeface="Gill Sans"/>
              </a:defRPr>
            </a:lvl9pPr>
          </a:lstStyle>
          <a:p>
            <a:endParaRPr/>
          </a:p>
        </p:txBody>
      </p:sp>
      <p:pic>
        <p:nvPicPr>
          <p:cNvPr id="77" name="Google Shape;77;p9" descr="A picture containing thing&#10;&#10;Description generated with high confidence"/>
          <p:cNvPicPr preferRelativeResize="0"/>
          <p:nvPr/>
        </p:nvPicPr>
        <p:blipFill rotWithShape="1">
          <a:blip r:embed="rId3">
            <a:alphaModFix/>
          </a:blip>
          <a:srcRect/>
          <a:stretch/>
        </p:blipFill>
        <p:spPr>
          <a:xfrm>
            <a:off x="838200" y="5835957"/>
            <a:ext cx="5029200" cy="300300"/>
          </a:xfrm>
          <a:prstGeom prst="rect">
            <a:avLst/>
          </a:prstGeom>
          <a:noFill/>
          <a:ln>
            <a:noFill/>
          </a:ln>
        </p:spPr>
      </p:pic>
      <p:sp>
        <p:nvSpPr>
          <p:cNvPr id="78" name="Google Shape;78;p9"/>
          <p:cNvSpPr txBox="1">
            <a:spLocks noGrp="1"/>
          </p:cNvSpPr>
          <p:nvPr>
            <p:ph type="dt" idx="10"/>
          </p:nvPr>
        </p:nvSpPr>
        <p:spPr>
          <a:xfrm>
            <a:off x="10747022" y="6583680"/>
            <a:ext cx="10683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79" name="Google Shape;79;p9"/>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80" name="Google Shape;80;p9"/>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1"/>
                </a:solidFill>
                <a:latin typeface="Gill Sans"/>
                <a:ea typeface="Gill Sans"/>
                <a:cs typeface="Gill Sans"/>
                <a:sym typeface="Gill Sans"/>
              </a:defRPr>
            </a:lvl1pPr>
            <a:lvl2pPr marL="0" marR="0" lvl="1" indent="0" algn="r" rtl="0">
              <a:spcBef>
                <a:spcPts val="0"/>
              </a:spcBef>
              <a:buNone/>
              <a:defRPr sz="1100" b="0" i="0" u="none" strike="noStrike" cap="none">
                <a:solidFill>
                  <a:schemeClr val="lt1"/>
                </a:solidFill>
                <a:latin typeface="Gill Sans"/>
                <a:ea typeface="Gill Sans"/>
                <a:cs typeface="Gill Sans"/>
                <a:sym typeface="Gill Sans"/>
              </a:defRPr>
            </a:lvl2pPr>
            <a:lvl3pPr marL="0" marR="0" lvl="2" indent="0" algn="r" rtl="0">
              <a:spcBef>
                <a:spcPts val="0"/>
              </a:spcBef>
              <a:buNone/>
              <a:defRPr sz="1100" b="0" i="0" u="none" strike="noStrike" cap="none">
                <a:solidFill>
                  <a:schemeClr val="lt1"/>
                </a:solidFill>
                <a:latin typeface="Gill Sans"/>
                <a:ea typeface="Gill Sans"/>
                <a:cs typeface="Gill Sans"/>
                <a:sym typeface="Gill Sans"/>
              </a:defRPr>
            </a:lvl3pPr>
            <a:lvl4pPr marL="0" marR="0" lvl="3" indent="0" algn="r" rtl="0">
              <a:spcBef>
                <a:spcPts val="0"/>
              </a:spcBef>
              <a:buNone/>
              <a:defRPr sz="1100" b="0" i="0" u="none" strike="noStrike" cap="none">
                <a:solidFill>
                  <a:schemeClr val="lt1"/>
                </a:solidFill>
                <a:latin typeface="Gill Sans"/>
                <a:ea typeface="Gill Sans"/>
                <a:cs typeface="Gill Sans"/>
                <a:sym typeface="Gill Sans"/>
              </a:defRPr>
            </a:lvl4pPr>
            <a:lvl5pPr marL="0" marR="0" lvl="4" indent="0" algn="r" rtl="0">
              <a:spcBef>
                <a:spcPts val="0"/>
              </a:spcBef>
              <a:buNone/>
              <a:defRPr sz="1100" b="0" i="0" u="none" strike="noStrike" cap="none">
                <a:solidFill>
                  <a:schemeClr val="lt1"/>
                </a:solidFill>
                <a:latin typeface="Gill Sans"/>
                <a:ea typeface="Gill Sans"/>
                <a:cs typeface="Gill Sans"/>
                <a:sym typeface="Gill Sans"/>
              </a:defRPr>
            </a:lvl5pPr>
            <a:lvl6pPr marL="0" marR="0" lvl="5" indent="0" algn="r" rtl="0">
              <a:spcBef>
                <a:spcPts val="0"/>
              </a:spcBef>
              <a:buNone/>
              <a:defRPr sz="1100" b="0" i="0" u="none" strike="noStrike" cap="none">
                <a:solidFill>
                  <a:schemeClr val="lt1"/>
                </a:solidFill>
                <a:latin typeface="Gill Sans"/>
                <a:ea typeface="Gill Sans"/>
                <a:cs typeface="Gill Sans"/>
                <a:sym typeface="Gill Sans"/>
              </a:defRPr>
            </a:lvl6pPr>
            <a:lvl7pPr marL="0" marR="0" lvl="6" indent="0" algn="r" rtl="0">
              <a:spcBef>
                <a:spcPts val="0"/>
              </a:spcBef>
              <a:buNone/>
              <a:defRPr sz="1100" b="0" i="0" u="none" strike="noStrike" cap="none">
                <a:solidFill>
                  <a:schemeClr val="lt1"/>
                </a:solidFill>
                <a:latin typeface="Gill Sans"/>
                <a:ea typeface="Gill Sans"/>
                <a:cs typeface="Gill Sans"/>
                <a:sym typeface="Gill Sans"/>
              </a:defRPr>
            </a:lvl7pPr>
            <a:lvl8pPr marL="0" marR="0" lvl="7" indent="0" algn="r" rtl="0">
              <a:spcBef>
                <a:spcPts val="0"/>
              </a:spcBef>
              <a:buNone/>
              <a:defRPr sz="1100" b="0" i="0" u="none" strike="noStrike" cap="none">
                <a:solidFill>
                  <a:schemeClr val="lt1"/>
                </a:solidFill>
                <a:latin typeface="Gill Sans"/>
                <a:ea typeface="Gill Sans"/>
                <a:cs typeface="Gill Sans"/>
                <a:sym typeface="Gill Sans"/>
              </a:defRPr>
            </a:lvl8pPr>
            <a:lvl9pPr marL="0" marR="0" lvl="8" indent="0" algn="r" rtl="0">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607084" y="365126"/>
            <a:ext cx="10933800" cy="9357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168FDF"/>
              </a:buClr>
              <a:buSzPts val="1400"/>
              <a:buFont typeface="Gill Sans"/>
              <a:buNone/>
              <a:defRPr sz="28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cxnSp>
        <p:nvCxnSpPr>
          <p:cNvPr id="83" name="Google Shape;83;p10"/>
          <p:cNvCxnSpPr/>
          <p:nvPr/>
        </p:nvCxnSpPr>
        <p:spPr>
          <a:xfrm>
            <a:off x="411480" y="365126"/>
            <a:ext cx="0" cy="6108600"/>
          </a:xfrm>
          <a:prstGeom prst="straightConnector1">
            <a:avLst/>
          </a:prstGeom>
          <a:noFill/>
          <a:ln w="9525" cap="flat" cmpd="sng">
            <a:solidFill>
              <a:srgbClr val="168FDF"/>
            </a:solidFill>
            <a:prstDash val="solid"/>
            <a:miter lim="800000"/>
            <a:headEnd type="none" w="sm" len="sm"/>
            <a:tailEnd type="none" w="sm" len="sm"/>
          </a:ln>
        </p:spPr>
      </p:cxnSp>
      <p:pic>
        <p:nvPicPr>
          <p:cNvPr id="84" name="Google Shape;84;p10"/>
          <p:cNvPicPr preferRelativeResize="0"/>
          <p:nvPr/>
        </p:nvPicPr>
        <p:blipFill rotWithShape="1">
          <a:blip r:embed="rId2">
            <a:alphaModFix/>
          </a:blip>
          <a:srcRect/>
          <a:stretch/>
        </p:blipFill>
        <p:spPr>
          <a:xfrm>
            <a:off x="607084" y="6312023"/>
            <a:ext cx="2710800" cy="161700"/>
          </a:xfrm>
          <a:prstGeom prst="rect">
            <a:avLst/>
          </a:prstGeom>
          <a:noFill/>
          <a:ln>
            <a:noFill/>
          </a:ln>
        </p:spPr>
      </p:pic>
      <p:sp>
        <p:nvSpPr>
          <p:cNvPr id="85" name="Google Shape;85;p10"/>
          <p:cNvSpPr txBox="1">
            <a:spLocks noGrp="1"/>
          </p:cNvSpPr>
          <p:nvPr>
            <p:ph type="dt" idx="10"/>
          </p:nvPr>
        </p:nvSpPr>
        <p:spPr>
          <a:xfrm>
            <a:off x="10668000" y="6583680"/>
            <a:ext cx="11475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86" name="Google Shape;86;p10"/>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87" name="Google Shape;87;p10"/>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Half Width">
  <p:cSld name="Text Half Width">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624840" y="365126"/>
            <a:ext cx="10728900" cy="9357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168FDF"/>
              </a:buClr>
              <a:buSzPts val="1400"/>
              <a:buFont typeface="Gill Sans"/>
              <a:buNone/>
              <a:defRPr sz="28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0" name="Google Shape;90;p11"/>
          <p:cNvSpPr txBox="1">
            <a:spLocks noGrp="1"/>
          </p:cNvSpPr>
          <p:nvPr>
            <p:ph type="body" idx="1"/>
          </p:nvPr>
        </p:nvSpPr>
        <p:spPr>
          <a:xfrm>
            <a:off x="624840" y="1335088"/>
            <a:ext cx="5268000" cy="4351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1000"/>
              </a:spcBef>
              <a:spcAft>
                <a:spcPts val="0"/>
              </a:spcAft>
              <a:buClr>
                <a:srgbClr val="168FDF"/>
              </a:buClr>
              <a:buSzPts val="2200"/>
              <a:buFont typeface="Helvetica Neue"/>
              <a:buChar char="›"/>
              <a:defRPr sz="2200" b="0" i="0" u="none" strike="noStrike" cap="none">
                <a:solidFill>
                  <a:srgbClr val="2F2F2F"/>
                </a:solidFill>
                <a:latin typeface="Gill Sans"/>
                <a:ea typeface="Gill Sans"/>
                <a:cs typeface="Gill Sans"/>
                <a:sym typeface="Gill Sans"/>
              </a:defRPr>
            </a:lvl1pPr>
            <a:lvl2pPr marL="914400" marR="0" lvl="1" indent="-355600" algn="l"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371600" marR="0" lvl="2" indent="-3429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828800" marR="0" lvl="3" indent="-330200" algn="l"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286000" marR="0" lvl="4" indent="-3429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cxnSp>
        <p:nvCxnSpPr>
          <p:cNvPr id="91" name="Google Shape;91;p11"/>
          <p:cNvCxnSpPr/>
          <p:nvPr/>
        </p:nvCxnSpPr>
        <p:spPr>
          <a:xfrm>
            <a:off x="411480" y="365126"/>
            <a:ext cx="0" cy="6108600"/>
          </a:xfrm>
          <a:prstGeom prst="straightConnector1">
            <a:avLst/>
          </a:prstGeom>
          <a:noFill/>
          <a:ln w="9525" cap="flat" cmpd="sng">
            <a:solidFill>
              <a:srgbClr val="168FDF"/>
            </a:solidFill>
            <a:prstDash val="solid"/>
            <a:miter lim="800000"/>
            <a:headEnd type="none" w="sm" len="sm"/>
            <a:tailEnd type="none" w="sm" len="sm"/>
          </a:ln>
        </p:spPr>
      </p:cxnSp>
      <p:pic>
        <p:nvPicPr>
          <p:cNvPr id="92" name="Google Shape;92;p11"/>
          <p:cNvPicPr preferRelativeResize="0"/>
          <p:nvPr/>
        </p:nvPicPr>
        <p:blipFill rotWithShape="1">
          <a:blip r:embed="rId2">
            <a:alphaModFix/>
          </a:blip>
          <a:srcRect/>
          <a:stretch/>
        </p:blipFill>
        <p:spPr>
          <a:xfrm>
            <a:off x="607084" y="6312023"/>
            <a:ext cx="2710800" cy="161700"/>
          </a:xfrm>
          <a:prstGeom prst="rect">
            <a:avLst/>
          </a:prstGeom>
          <a:noFill/>
          <a:ln>
            <a:noFill/>
          </a:ln>
        </p:spPr>
      </p:pic>
      <p:sp>
        <p:nvSpPr>
          <p:cNvPr id="93" name="Google Shape;93;p11"/>
          <p:cNvSpPr txBox="1">
            <a:spLocks noGrp="1"/>
          </p:cNvSpPr>
          <p:nvPr>
            <p:ph type="dt" idx="10"/>
          </p:nvPr>
        </p:nvSpPr>
        <p:spPr>
          <a:xfrm>
            <a:off x="10679289" y="6583680"/>
            <a:ext cx="11361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94" name="Google Shape;94;p11"/>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95" name="Google Shape;95;p11"/>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1pPr>
            <a:lvl2pPr marL="0" marR="0" lvl="1"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838200" y="1825625"/>
            <a:ext cx="10515600" cy="382905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7F7F7F"/>
              </a:buClr>
              <a:buSzPts val="2800"/>
              <a:buFont typeface="Arial"/>
              <a:buChar char="•"/>
              <a:defRPr sz="2800" b="0" i="0" u="none" strike="noStrike" cap="none">
                <a:solidFill>
                  <a:srgbClr val="7F7F7F"/>
                </a:solidFill>
                <a:latin typeface="Calibri"/>
                <a:ea typeface="Calibri"/>
                <a:cs typeface="Calibri"/>
                <a:sym typeface="Calibri"/>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alibri"/>
                <a:ea typeface="Calibri"/>
                <a:cs typeface="Calibri"/>
                <a:sym typeface="Calibri"/>
              </a:defRPr>
            </a:lvl2pPr>
            <a:lvl3pPr marL="1371600" marR="0" lvl="2" indent="-355600" algn="l" rtl="0">
              <a:lnSpc>
                <a:spcPct val="90000"/>
              </a:lnSpc>
              <a:spcBef>
                <a:spcPts val="5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9063038" y="6194425"/>
            <a:ext cx="1133475"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194425"/>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10220325" y="6194425"/>
            <a:ext cx="113347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2F2F2F"/>
              </a:buClr>
              <a:buSzPts val="1400"/>
              <a:buFont typeface="Gill Sans"/>
              <a:buNone/>
              <a:defRPr sz="2400" b="0" i="0" u="none" strike="noStrike" cap="none">
                <a:solidFill>
                  <a:srgbClr val="2F2F2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2" name="Google Shape;62;p7"/>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1000"/>
              </a:spcBef>
              <a:spcAft>
                <a:spcPts val="0"/>
              </a:spcAft>
              <a:buClr>
                <a:srgbClr val="168FDF"/>
              </a:buClr>
              <a:buSzPts val="2200"/>
              <a:buFont typeface="Helvetica Neue"/>
              <a:buChar char="›"/>
              <a:defRPr sz="2200" b="0" i="0" u="none" strike="noStrike" cap="none">
                <a:solidFill>
                  <a:srgbClr val="2F2F2F"/>
                </a:solidFill>
                <a:latin typeface="Gill Sans"/>
                <a:ea typeface="Gill Sans"/>
                <a:cs typeface="Gill Sans"/>
                <a:sym typeface="Gill Sans"/>
              </a:defRPr>
            </a:lvl1pPr>
            <a:lvl2pPr marL="914400" marR="0" lvl="1" indent="-355600" algn="l"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371600" marR="0" lvl="2" indent="-3429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828800" marR="0" lvl="3" indent="-330200" algn="l"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286000" marR="0" lvl="4" indent="-317500" algn="l"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63" name="Google Shape;63;p7"/>
          <p:cNvSpPr txBox="1">
            <a:spLocks noGrp="1"/>
          </p:cNvSpPr>
          <p:nvPr>
            <p:ph type="dt" idx="10"/>
          </p:nvPr>
        </p:nvSpPr>
        <p:spPr>
          <a:xfrm>
            <a:off x="10679289" y="6583680"/>
            <a:ext cx="11361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64" name="Google Shape;64;p7"/>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65" name="Google Shape;65;p7"/>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transition spd="slow">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openchainproject.org/news/2020/03/09/eacg-openchain-one-slide-explan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openchainproject.org/featured/2020/03/15/openchain-reference-tooling-work-group-in-2020" TargetMode="External"/><Relationship Id="rId4" Type="http://schemas.openxmlformats.org/officeDocument/2006/relationships/hyperlink" Target="https://www.openchainproject.org/news/2020/03/11/open-source-software-the-legal-framework-for-free-software-5th-edition-out-now-featuring-openchai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OpenChain-Project/Reference-Materia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openchainproject.org/news/2020/03/09/openchain-releases-draft-worksheets" TargetMode="External"/><Relationship Id="rId4" Type="http://schemas.openxmlformats.org/officeDocument/2006/relationships/hyperlink" Target="https://www.openchainproject.org/news/2020/03/13/openchain-releases-metrics-to-evaluate-source-code-scanning-tool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iki.linuxfoundation.org/openchain/openchain-specification-wiki-pag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iki.linuxfoundation.org/_media/openchain/openchainspec-2.1.draft.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subTitle" idx="1"/>
          </p:nvPr>
        </p:nvSpPr>
        <p:spPr>
          <a:xfrm>
            <a:off x="1447800" y="4667250"/>
            <a:ext cx="9144000" cy="42862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B4C2"/>
              </a:buClr>
              <a:buFont typeface="Arial"/>
              <a:buNone/>
            </a:pPr>
            <a:r>
              <a:rPr lang="en-CA" dirty="0"/>
              <a:t>OpenChain Korea Meeting #5 – March 2020</a:t>
            </a:r>
            <a:endParaRPr sz="2400" b="0" i="0" u="none" strike="noStrike" cap="none" dirty="0">
              <a:solidFill>
                <a:srgbClr val="00B4C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title"/>
          </p:nvPr>
        </p:nvSpPr>
        <p:spPr>
          <a:xfrm>
            <a:off x="624840" y="365126"/>
            <a:ext cx="10933800" cy="93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68FDF"/>
              </a:buClr>
              <a:buFont typeface="Gill Sans"/>
              <a:buNone/>
            </a:pPr>
            <a:r>
              <a:rPr lang="en-CA" sz="2800" b="0" i="0" u="none" strike="noStrike" cap="none">
                <a:solidFill>
                  <a:srgbClr val="168FDF"/>
                </a:solidFill>
                <a:latin typeface="Gill Sans"/>
                <a:ea typeface="Gill Sans"/>
                <a:cs typeface="Gill Sans"/>
                <a:sym typeface="Gill Sans"/>
              </a:rPr>
              <a:t>Antitrust Policy Notice</a:t>
            </a:r>
            <a:endParaRPr sz="2800" b="0" i="0" u="none" strike="noStrike" cap="none">
              <a:solidFill>
                <a:srgbClr val="168FDF"/>
              </a:solidFill>
              <a:latin typeface="Gill Sans"/>
              <a:ea typeface="Gill Sans"/>
              <a:cs typeface="Gill Sans"/>
              <a:sym typeface="Gill Sans"/>
            </a:endParaRPr>
          </a:p>
        </p:txBody>
      </p:sp>
      <p:sp>
        <p:nvSpPr>
          <p:cNvPr id="173" name="Google Shape;173;p23"/>
          <p:cNvSpPr txBox="1">
            <a:spLocks noGrp="1"/>
          </p:cNvSpPr>
          <p:nvPr>
            <p:ph type="body" idx="1"/>
          </p:nvPr>
        </p:nvSpPr>
        <p:spPr>
          <a:xfrm>
            <a:off x="624840" y="1335088"/>
            <a:ext cx="109338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168FDF"/>
              </a:buClr>
              <a:buSzPts val="2200"/>
              <a:buFont typeface="Helvetica Neue"/>
              <a:buChar char="›"/>
            </a:pPr>
            <a:r>
              <a:rPr lang="en-CA" sz="2200" b="0" i="0" u="none" strike="noStrike" cap="none">
                <a:solidFill>
                  <a:srgbClr val="2F2F2F"/>
                </a:solidFill>
                <a:latin typeface="Gill Sans"/>
                <a:ea typeface="Gill Sans"/>
                <a:cs typeface="Gill Sans"/>
                <a:sym typeface="Gill Sans"/>
              </a:rPr>
              <a:t>Linux Foundation meetings involve participation by industry competitors, and it is the intention of the Linux Foundation to conduct all of its activities in accordance with applicable antitrust and competition laws. It is therefore extremely important that attendees adhere to meeting agendas, and be aware of, and not participate in, any activities that are prohibited under applicable US state, federal or foreign antitrust and competition laws.</a:t>
            </a:r>
            <a:endParaRPr/>
          </a:p>
          <a:p>
            <a:pPr marL="228600" marR="0" lvl="0" indent="-88900" algn="l" rtl="0">
              <a:lnSpc>
                <a:spcPct val="90000"/>
              </a:lnSpc>
              <a:spcBef>
                <a:spcPts val="1000"/>
              </a:spcBef>
              <a:spcAft>
                <a:spcPts val="0"/>
              </a:spcAft>
              <a:buClr>
                <a:srgbClr val="168FDF"/>
              </a:buClr>
              <a:buSzPts val="2200"/>
              <a:buFont typeface="Helvetica Neue"/>
              <a:buNone/>
            </a:pPr>
            <a:endParaRPr sz="2200" b="0" i="0" u="none" strike="noStrike" cap="none">
              <a:solidFill>
                <a:srgbClr val="2F2F2F"/>
              </a:solidFill>
              <a:latin typeface="Gill Sans"/>
              <a:ea typeface="Gill Sans"/>
              <a:cs typeface="Gill Sans"/>
              <a:sym typeface="Gill Sans"/>
            </a:endParaRPr>
          </a:p>
          <a:p>
            <a:pPr marL="228600" marR="0" lvl="0" indent="-228600" algn="l" rtl="0">
              <a:lnSpc>
                <a:spcPct val="90000"/>
              </a:lnSpc>
              <a:spcBef>
                <a:spcPts val="1000"/>
              </a:spcBef>
              <a:spcAft>
                <a:spcPts val="0"/>
              </a:spcAft>
              <a:buClr>
                <a:srgbClr val="168FDF"/>
              </a:buClr>
              <a:buSzPts val="2200"/>
              <a:buFont typeface="Helvetica Neue"/>
              <a:buChar char="›"/>
            </a:pPr>
            <a:r>
              <a:rPr lang="en-CA" sz="2200" b="0" i="0" u="none" strike="noStrike" cap="none">
                <a:solidFill>
                  <a:srgbClr val="2F2F2F"/>
                </a:solidFill>
                <a:latin typeface="Gill Sans"/>
                <a:ea typeface="Gill Sans"/>
                <a:cs typeface="Gill Sans"/>
                <a:sym typeface="Gill Sans"/>
              </a:rPr>
              <a:t>Examples of types of actions that are prohibited at Linux Foundation meetings and in connection with Linux Foundation activities are described in the Linux Foundation Antitrust Policy available at http://www.linuxfoundation.org/antitrust-policy. If you have questions about these matters, please contact your company counsel, or if you are a member of the Linux Foundation, feel free to contact Andrew Updegrove of the firm of Gesmer Updegrove LLP, which provides legal counsel to the Linux Foundation.</a:t>
            </a:r>
            <a:endParaRPr sz="2200" b="0" i="0" u="none" strike="noStrike" cap="none">
              <a:solidFill>
                <a:srgbClr val="2F2F2F"/>
              </a:solidFill>
              <a:latin typeface="Gill Sans"/>
              <a:ea typeface="Gill Sans"/>
              <a:cs typeface="Gill Sans"/>
              <a:sym typeface="Gill Sans"/>
            </a:endParaRPr>
          </a:p>
        </p:txBody>
      </p:sp>
      <p:sp>
        <p:nvSpPr>
          <p:cNvPr id="174" name="Google Shape;174;p23"/>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100" b="0" i="0" u="none" strike="noStrike" cap="none">
                <a:solidFill>
                  <a:srgbClr val="2F2F2F"/>
                </a:solidFill>
                <a:latin typeface="Gill Sans"/>
                <a:ea typeface="Gill Sans"/>
                <a:cs typeface="Gill Sans"/>
                <a:sym typeface="Gill Sans"/>
              </a:rPr>
              <a:t>2</a:t>
            </a:fld>
            <a:endParaRPr sz="1100" b="0" i="0" u="none" strike="noStrike" cap="none">
              <a:solidFill>
                <a:srgbClr val="2F2F2F"/>
              </a:solidFill>
              <a:latin typeface="Gill Sans"/>
              <a:ea typeface="Gill Sans"/>
              <a:cs typeface="Gill Sans"/>
              <a:sym typeface="Gill Sans"/>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txBox="1">
            <a:spLocks noGrp="1"/>
          </p:cNvSpPr>
          <p:nvPr>
            <p:ph type="title"/>
          </p:nvPr>
        </p:nvSpPr>
        <p:spPr>
          <a:xfrm>
            <a:off x="838200" y="365126"/>
            <a:ext cx="10515600" cy="94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CA" sz="3200"/>
              <a:t>Project Update</a:t>
            </a:r>
            <a:endParaRPr sz="3200" b="0" i="0" u="none" strike="noStrike" cap="none">
              <a:solidFill>
                <a:srgbClr val="00B4C2"/>
              </a:solidFill>
              <a:latin typeface="Calibri"/>
              <a:ea typeface="Calibri"/>
              <a:cs typeface="Calibri"/>
              <a:sym typeface="Calibri"/>
            </a:endParaRPr>
          </a:p>
        </p:txBody>
      </p:sp>
      <p:sp>
        <p:nvSpPr>
          <p:cNvPr id="187" name="Google Shape;187;p25"/>
          <p:cNvSpPr txBox="1">
            <a:spLocks noGrp="1"/>
          </p:cNvSpPr>
          <p:nvPr>
            <p:ph type="body" idx="1"/>
          </p:nvPr>
        </p:nvSpPr>
        <p:spPr>
          <a:xfrm>
            <a:off x="838200" y="1414732"/>
            <a:ext cx="10515600" cy="4239900"/>
          </a:xfrm>
          <a:prstGeom prst="rect">
            <a:avLst/>
          </a:prstGeom>
          <a:noFill/>
          <a:ln>
            <a:noFill/>
          </a:ln>
        </p:spPr>
        <p:txBody>
          <a:bodyPr spcFirstLastPara="1" wrap="square" lIns="91425" tIns="45700" rIns="91425" bIns="45700" anchor="t" anchorCtr="0">
            <a:noAutofit/>
          </a:bodyPr>
          <a:lstStyle/>
          <a:p>
            <a:pPr marL="228600" lvl="0" indent="-228600" algn="l" rtl="0">
              <a:lnSpc>
                <a:spcPct val="115000"/>
              </a:lnSpc>
              <a:spcBef>
                <a:spcPts val="0"/>
              </a:spcBef>
              <a:spcAft>
                <a:spcPts val="0"/>
              </a:spcAft>
              <a:buClr>
                <a:srgbClr val="7F7F7F"/>
              </a:buClr>
              <a:buSzPts val="2400"/>
              <a:buFont typeface="Arial"/>
              <a:buChar char="•"/>
            </a:pPr>
            <a:r>
              <a:rPr lang="en-US" sz="2400" dirty="0"/>
              <a:t>First bank conformant – </a:t>
            </a:r>
            <a:r>
              <a:rPr lang="en-US" sz="2400" dirty="0" err="1"/>
              <a:t>Yoma</a:t>
            </a:r>
            <a:r>
              <a:rPr lang="en-US" sz="2400" dirty="0"/>
              <a:t> Bank in Myanmar</a:t>
            </a:r>
          </a:p>
          <a:p>
            <a:pPr marL="0" lvl="0" indent="0" algn="l" rtl="0">
              <a:lnSpc>
                <a:spcPct val="115000"/>
              </a:lnSpc>
              <a:spcBef>
                <a:spcPts val="0"/>
              </a:spcBef>
              <a:spcAft>
                <a:spcPts val="0"/>
              </a:spcAft>
              <a:buClr>
                <a:srgbClr val="7F7F7F"/>
              </a:buClr>
              <a:buSzPts val="2400"/>
              <a:buNone/>
            </a:pPr>
            <a:endParaRPr lang="en-US" sz="2400" dirty="0"/>
          </a:p>
          <a:p>
            <a:pPr marL="228600" lvl="0" indent="-228600" algn="l" rtl="0">
              <a:lnSpc>
                <a:spcPct val="115000"/>
              </a:lnSpc>
              <a:spcBef>
                <a:spcPts val="0"/>
              </a:spcBef>
              <a:spcAft>
                <a:spcPts val="0"/>
              </a:spcAft>
              <a:buClr>
                <a:srgbClr val="7F7F7F"/>
              </a:buClr>
              <a:buSzPts val="2400"/>
              <a:buFont typeface="Arial"/>
              <a:buChar char="•"/>
            </a:pPr>
            <a:r>
              <a:rPr lang="en-US" sz="2400" dirty="0"/>
              <a:t>New partners in Japan and Switzerland</a:t>
            </a:r>
          </a:p>
          <a:p>
            <a:pPr marL="0" lvl="0" indent="0" algn="l" rtl="0">
              <a:lnSpc>
                <a:spcPct val="115000"/>
              </a:lnSpc>
              <a:spcBef>
                <a:spcPts val="0"/>
              </a:spcBef>
              <a:spcAft>
                <a:spcPts val="0"/>
              </a:spcAft>
              <a:buClr>
                <a:srgbClr val="7F7F7F"/>
              </a:buClr>
              <a:buSzPts val="2400"/>
              <a:buNone/>
            </a:pPr>
            <a:endParaRPr lang="en-US" sz="2400" dirty="0"/>
          </a:p>
          <a:p>
            <a:pPr marL="228600" lvl="0" indent="-228600">
              <a:lnSpc>
                <a:spcPct val="115000"/>
              </a:lnSpc>
              <a:spcBef>
                <a:spcPts val="0"/>
              </a:spcBef>
              <a:buSzPts val="2400"/>
            </a:pPr>
            <a:r>
              <a:rPr lang="en-US" sz="2400" dirty="0"/>
              <a:t>Continued community releases:</a:t>
            </a:r>
          </a:p>
          <a:p>
            <a:pPr marL="685800" lvl="1" indent="-228600">
              <a:lnSpc>
                <a:spcPct val="115000"/>
              </a:lnSpc>
              <a:spcBef>
                <a:spcPts val="0"/>
              </a:spcBef>
            </a:pPr>
            <a:r>
              <a:rPr lang="en-US" sz="2000" dirty="0"/>
              <a:t>OpenChain Cheat Sheet:</a:t>
            </a:r>
            <a:br>
              <a:rPr lang="en-US" sz="2000" dirty="0"/>
            </a:br>
            <a:r>
              <a:rPr lang="en-US" sz="1000" dirty="0">
                <a:hlinkClick r:id="rId3"/>
              </a:rPr>
              <a:t>https://www.openchainproject.org/news/2020/03/09/eacg-openchain-one-slide-explanation</a:t>
            </a:r>
            <a:r>
              <a:rPr lang="en-US" sz="1000" dirty="0"/>
              <a:t> </a:t>
            </a:r>
          </a:p>
          <a:p>
            <a:pPr marL="685800" lvl="1" indent="-228600">
              <a:lnSpc>
                <a:spcPct val="115000"/>
              </a:lnSpc>
              <a:spcBef>
                <a:spcPts val="0"/>
              </a:spcBef>
            </a:pPr>
            <a:r>
              <a:rPr lang="en-US" sz="2000" dirty="0"/>
              <a:t>Book: Legal Framework for Open Source Software:</a:t>
            </a:r>
            <a:br>
              <a:rPr lang="en-US" sz="2000" dirty="0"/>
            </a:br>
            <a:r>
              <a:rPr lang="en-US" sz="1000" dirty="0">
                <a:hlinkClick r:id="rId4"/>
              </a:rPr>
              <a:t>https://www.openchainproject.org/news/2020/03/11/open-source-software-the-legal-framework-for-free-software-5th-edition-out-now-featuring-openchain</a:t>
            </a:r>
            <a:r>
              <a:rPr lang="en-US" sz="1000" dirty="0"/>
              <a:t> </a:t>
            </a:r>
          </a:p>
          <a:p>
            <a:pPr marL="0" lvl="0" indent="0" algn="l" rtl="0">
              <a:lnSpc>
                <a:spcPct val="115000"/>
              </a:lnSpc>
              <a:spcBef>
                <a:spcPts val="0"/>
              </a:spcBef>
              <a:spcAft>
                <a:spcPts val="0"/>
              </a:spcAft>
              <a:buClr>
                <a:srgbClr val="7F7F7F"/>
              </a:buClr>
              <a:buSzPts val="2400"/>
              <a:buNone/>
            </a:pPr>
            <a:endParaRPr lang="en-US" sz="2400" dirty="0"/>
          </a:p>
          <a:p>
            <a:pPr marL="228600" lvl="0" indent="-228600">
              <a:lnSpc>
                <a:spcPct val="115000"/>
              </a:lnSpc>
              <a:spcBef>
                <a:spcPts val="0"/>
              </a:spcBef>
              <a:buSzPts val="2400"/>
            </a:pPr>
            <a:r>
              <a:rPr lang="en-US" sz="2400" dirty="0"/>
              <a:t>Reference Tooling Group in 2020:</a:t>
            </a:r>
            <a:br>
              <a:rPr lang="en-US" sz="2400" dirty="0"/>
            </a:br>
            <a:r>
              <a:rPr lang="en-US" sz="1400" dirty="0">
                <a:hlinkClick r:id="rId5"/>
              </a:rPr>
              <a:t>https://www.openchainproject.org/featured/2020/03/15/openchain-reference-tooling-work-group-in-2020</a:t>
            </a:r>
            <a:r>
              <a:rPr lang="en-US" sz="1400" dirty="0"/>
              <a:t> </a:t>
            </a:r>
          </a:p>
          <a:p>
            <a:pPr marL="0" lvl="0" indent="0">
              <a:lnSpc>
                <a:spcPct val="115000"/>
              </a:lnSpc>
              <a:spcBef>
                <a:spcPts val="0"/>
              </a:spcBef>
              <a:buSzPts val="2400"/>
              <a:buNone/>
            </a:pPr>
            <a:endParaRPr sz="1400" dirty="0"/>
          </a:p>
        </p:txBody>
      </p:sp>
      <p:sp>
        <p:nvSpPr>
          <p:cNvPr id="188" name="Google Shape;188;p25"/>
          <p:cNvSpPr txBox="1">
            <a:spLocks noGrp="1"/>
          </p:cNvSpPr>
          <p:nvPr>
            <p:ph type="sldNum" idx="12"/>
          </p:nvPr>
        </p:nvSpPr>
        <p:spPr>
          <a:xfrm>
            <a:off x="10048875" y="6235700"/>
            <a:ext cx="13050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b="0" i="0" u="none" strike="noStrike" cap="none">
                <a:solidFill>
                  <a:srgbClr val="898989"/>
                </a:solidFill>
                <a:latin typeface="Calibri"/>
                <a:ea typeface="Calibri"/>
                <a:cs typeface="Calibri"/>
                <a:sym typeface="Calibri"/>
              </a:rPr>
              <a:t>3</a:t>
            </a:fld>
            <a:endParaRPr sz="1200" b="0" i="0" u="none" strike="noStrike" cap="none">
              <a:solidFill>
                <a:srgbClr val="89898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838200" y="365126"/>
            <a:ext cx="10515600" cy="94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CA" sz="3200" dirty="0"/>
              <a:t>New Reference Material</a:t>
            </a:r>
            <a:endParaRPr sz="3200" b="0" i="0" u="none" strike="noStrike" cap="none" dirty="0">
              <a:solidFill>
                <a:srgbClr val="00B4C2"/>
              </a:solidFill>
              <a:latin typeface="Calibri"/>
              <a:ea typeface="Calibri"/>
              <a:cs typeface="Calibri"/>
              <a:sym typeface="Calibri"/>
            </a:endParaRPr>
          </a:p>
        </p:txBody>
      </p:sp>
      <p:sp>
        <p:nvSpPr>
          <p:cNvPr id="194" name="Google Shape;194;p26"/>
          <p:cNvSpPr txBox="1">
            <a:spLocks noGrp="1"/>
          </p:cNvSpPr>
          <p:nvPr>
            <p:ph type="body" idx="1"/>
          </p:nvPr>
        </p:nvSpPr>
        <p:spPr>
          <a:xfrm>
            <a:off x="838200" y="1414732"/>
            <a:ext cx="10515600" cy="42399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CA" sz="2400" dirty="0"/>
              <a:t>Complete revamp and consolidation on GitHub - </a:t>
            </a:r>
            <a:r>
              <a:rPr lang="en-CA" sz="2400" dirty="0">
                <a:solidFill>
                  <a:srgbClr val="FF0000"/>
                </a:solidFill>
              </a:rPr>
              <a:t>46 Repos &gt; 12</a:t>
            </a:r>
            <a:endParaRPr sz="2400" dirty="0">
              <a:solidFill>
                <a:srgbClr val="FF0000"/>
              </a:solidFill>
            </a:endParaRPr>
          </a:p>
          <a:p>
            <a:pPr marL="914400" lvl="0" indent="0" algn="l" rtl="0">
              <a:spcBef>
                <a:spcPts val="0"/>
              </a:spcBef>
              <a:spcAft>
                <a:spcPts val="0"/>
              </a:spcAft>
              <a:buNone/>
            </a:pPr>
            <a:endParaRPr sz="2400" dirty="0"/>
          </a:p>
          <a:p>
            <a:pPr marL="457200" lvl="0" indent="-381000" algn="l" rtl="0">
              <a:spcBef>
                <a:spcPts val="0"/>
              </a:spcBef>
              <a:spcAft>
                <a:spcPts val="0"/>
              </a:spcAft>
              <a:buSzPts val="2400"/>
              <a:buChar char="•"/>
            </a:pPr>
            <a:r>
              <a:rPr lang="en-CA" sz="2400" dirty="0"/>
              <a:t>Two goals: </a:t>
            </a:r>
          </a:p>
          <a:p>
            <a:pPr marL="1371600" lvl="1" indent="-381000" algn="l" rtl="0">
              <a:spcBef>
                <a:spcPts val="0"/>
              </a:spcBef>
              <a:spcAft>
                <a:spcPts val="0"/>
              </a:spcAft>
              <a:buSzPts val="2400"/>
              <a:buAutoNum type="alphaLcPeriod"/>
            </a:pPr>
            <a:r>
              <a:rPr lang="en-CA" dirty="0"/>
              <a:t>M</a:t>
            </a:r>
            <a:r>
              <a:rPr lang="en-CA" sz="2400" dirty="0"/>
              <a:t>ake it easier to find material</a:t>
            </a:r>
            <a:endParaRPr sz="2400" dirty="0"/>
          </a:p>
          <a:p>
            <a:pPr marL="1371600" lvl="1" indent="-381000" algn="l" rtl="0">
              <a:spcBef>
                <a:spcPts val="0"/>
              </a:spcBef>
              <a:spcAft>
                <a:spcPts val="0"/>
              </a:spcAft>
              <a:buSzPts val="2400"/>
              <a:buAutoNum type="alphaLcPeriod"/>
            </a:pPr>
            <a:r>
              <a:rPr lang="en-CA" dirty="0"/>
              <a:t>Structure from first principles for translation</a:t>
            </a:r>
            <a:endParaRPr dirty="0"/>
          </a:p>
          <a:p>
            <a:pPr marL="0" lvl="0" indent="0" algn="l" rtl="0">
              <a:spcBef>
                <a:spcPts val="0"/>
              </a:spcBef>
              <a:spcAft>
                <a:spcPts val="0"/>
              </a:spcAft>
              <a:buNone/>
            </a:pPr>
            <a:endParaRPr dirty="0"/>
          </a:p>
          <a:p>
            <a:pPr marL="457200" lvl="0" indent="-381000" algn="l" rtl="0">
              <a:spcBef>
                <a:spcPts val="0"/>
              </a:spcBef>
              <a:spcAft>
                <a:spcPts val="0"/>
              </a:spcAft>
              <a:buSzPts val="2400"/>
              <a:buChar char="•"/>
            </a:pPr>
            <a:r>
              <a:rPr lang="en-CA" sz="2400" dirty="0"/>
              <a:t>Onboarding and Curriculum consolidated to “Reference Materials”</a:t>
            </a:r>
            <a:br>
              <a:rPr lang="en-CA" sz="2400" dirty="0"/>
            </a:br>
            <a:r>
              <a:rPr lang="en-CA" sz="2400" u="sng" dirty="0">
                <a:solidFill>
                  <a:schemeClr val="hlink"/>
                </a:solidFill>
                <a:hlinkClick r:id="rId3"/>
              </a:rPr>
              <a:t>https://github.com/OpenChain-Project/Reference-Material</a:t>
            </a:r>
            <a:endParaRPr lang="en-CA" sz="2400" u="sng" dirty="0">
              <a:solidFill>
                <a:schemeClr val="hlink"/>
              </a:solidFill>
            </a:endParaRPr>
          </a:p>
          <a:p>
            <a:pPr marL="76200" lvl="0" indent="0" algn="l" rtl="0">
              <a:spcBef>
                <a:spcPts val="0"/>
              </a:spcBef>
              <a:spcAft>
                <a:spcPts val="0"/>
              </a:spcAft>
              <a:buSzPts val="2400"/>
              <a:buNone/>
            </a:pPr>
            <a:endParaRPr lang="en-CA" sz="1400" u="sng" dirty="0">
              <a:solidFill>
                <a:schemeClr val="hlink"/>
              </a:solidFill>
            </a:endParaRPr>
          </a:p>
          <a:p>
            <a:pPr lvl="0" indent="-381000">
              <a:spcBef>
                <a:spcPts val="0"/>
              </a:spcBef>
              <a:buSzPts val="2400"/>
            </a:pPr>
            <a:r>
              <a:rPr lang="en-CA" sz="2400" dirty="0"/>
              <a:t>Metrics for Open Source Scanning Tools:</a:t>
            </a:r>
            <a:br>
              <a:rPr lang="en-CA" sz="2400" dirty="0"/>
            </a:br>
            <a:r>
              <a:rPr lang="en-CA" sz="1400" dirty="0">
                <a:hlinkClick r:id="rId4"/>
              </a:rPr>
              <a:t>https://www.openchainproject.org/news/2020/03/13/openchain-releases-metrics-to-evaluate-source-code-scanning-tools</a:t>
            </a:r>
            <a:r>
              <a:rPr lang="en-CA" sz="1400" dirty="0"/>
              <a:t> </a:t>
            </a:r>
          </a:p>
          <a:p>
            <a:pPr lvl="0" indent="-381000">
              <a:spcBef>
                <a:spcPts val="0"/>
              </a:spcBef>
              <a:buSzPts val="2400"/>
            </a:pPr>
            <a:r>
              <a:rPr lang="en-CA" sz="2400" dirty="0"/>
              <a:t>Draft Worksheets:</a:t>
            </a:r>
            <a:br>
              <a:rPr lang="en-CA" sz="2400" dirty="0"/>
            </a:br>
            <a:r>
              <a:rPr lang="en-CA" sz="1400" dirty="0">
                <a:hlinkClick r:id="rId5"/>
              </a:rPr>
              <a:t>https://www.openchainproject.org/news/2020/03/09/openchain-releases-draft-worksheets</a:t>
            </a:r>
            <a:r>
              <a:rPr lang="en-CA" sz="1400" dirty="0"/>
              <a:t> </a:t>
            </a:r>
            <a:endParaRPr lang="en-CA" sz="1400" u="sng" dirty="0">
              <a:solidFill>
                <a:schemeClr val="hlink"/>
              </a:solidFill>
            </a:endParaRPr>
          </a:p>
          <a:p>
            <a:pPr marL="457200" lvl="0" indent="-381000" algn="l" rtl="0">
              <a:spcBef>
                <a:spcPts val="0"/>
              </a:spcBef>
              <a:spcAft>
                <a:spcPts val="0"/>
              </a:spcAft>
              <a:buSzPts val="2400"/>
              <a:buChar char="•"/>
            </a:pPr>
            <a:endParaRPr lang="en-CA" sz="1400" u="sng" dirty="0">
              <a:solidFill>
                <a:schemeClr val="hlink"/>
              </a:solidFill>
            </a:endParaRPr>
          </a:p>
          <a:p>
            <a:pPr marL="457200" lvl="0" indent="-381000" algn="l" rtl="0">
              <a:spcBef>
                <a:spcPts val="0"/>
              </a:spcBef>
              <a:spcAft>
                <a:spcPts val="0"/>
              </a:spcAft>
              <a:buSzPts val="2400"/>
              <a:buChar char="•"/>
            </a:pPr>
            <a:endParaRPr sz="2400" dirty="0"/>
          </a:p>
        </p:txBody>
      </p:sp>
      <p:sp>
        <p:nvSpPr>
          <p:cNvPr id="195" name="Google Shape;195;p26"/>
          <p:cNvSpPr txBox="1">
            <a:spLocks noGrp="1"/>
          </p:cNvSpPr>
          <p:nvPr>
            <p:ph type="sldNum" idx="12"/>
          </p:nvPr>
        </p:nvSpPr>
        <p:spPr>
          <a:xfrm>
            <a:off x="10048875" y="6235700"/>
            <a:ext cx="13050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b="0" i="0" u="none" strike="noStrike" cap="none">
                <a:solidFill>
                  <a:srgbClr val="898989"/>
                </a:solidFill>
                <a:latin typeface="Calibri"/>
                <a:ea typeface="Calibri"/>
                <a:cs typeface="Calibri"/>
                <a:sym typeface="Calibri"/>
              </a:rPr>
              <a:t>4</a:t>
            </a:fld>
            <a:endParaRPr sz="1200" b="0" i="0" u="none" strike="noStrike" cap="none">
              <a:solidFill>
                <a:srgbClr val="898989"/>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sz="3200" dirty="0"/>
              <a:t>ISO Draft</a:t>
            </a:r>
            <a:endParaRPr dirty="0"/>
          </a:p>
        </p:txBody>
      </p:sp>
      <p:sp>
        <p:nvSpPr>
          <p:cNvPr id="210" name="Google Shape;210;p28"/>
          <p:cNvSpPr txBox="1">
            <a:spLocks noGrp="1"/>
          </p:cNvSpPr>
          <p:nvPr>
            <p:ph type="body" idx="1"/>
          </p:nvPr>
        </p:nvSpPr>
        <p:spPr>
          <a:xfrm>
            <a:off x="838200" y="1825625"/>
            <a:ext cx="10515600" cy="3829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CA" dirty="0"/>
              <a:t>Recap:</a:t>
            </a:r>
            <a:endParaRPr dirty="0"/>
          </a:p>
          <a:p>
            <a:pPr marL="0" lvl="0" indent="0" algn="l" rtl="0">
              <a:spcBef>
                <a:spcPts val="1000"/>
              </a:spcBef>
              <a:spcAft>
                <a:spcPts val="0"/>
              </a:spcAft>
              <a:buNone/>
            </a:pPr>
            <a:endParaRPr dirty="0"/>
          </a:p>
          <a:p>
            <a:pPr lvl="0"/>
            <a:r>
              <a:rPr lang="en-US" dirty="0"/>
              <a:t>All draft Specification material available here:</a:t>
            </a:r>
            <a:br>
              <a:rPr lang="en-US" dirty="0"/>
            </a:br>
            <a:r>
              <a:rPr lang="en-US" sz="1400" dirty="0">
                <a:hlinkClick r:id="rId3"/>
              </a:rPr>
              <a:t>https://wiki.linuxfoundation.org/openchain/openchain-specification-wiki-page</a:t>
            </a:r>
            <a:r>
              <a:rPr lang="en-US" sz="1400" dirty="0"/>
              <a:t> </a:t>
            </a:r>
            <a:endParaRPr sz="1400" dirty="0"/>
          </a:p>
          <a:p>
            <a:pPr marL="457200" lvl="0" indent="0" algn="l" rtl="0">
              <a:spcBef>
                <a:spcPts val="1000"/>
              </a:spcBef>
              <a:spcAft>
                <a:spcPts val="0"/>
              </a:spcAft>
              <a:buNone/>
            </a:pPr>
            <a:endParaRPr dirty="0"/>
          </a:p>
          <a:p>
            <a:pPr lvl="0"/>
            <a:r>
              <a:rPr lang="en-CA" dirty="0"/>
              <a:t>ISO draft here:</a:t>
            </a:r>
            <a:br>
              <a:rPr lang="en-CA" dirty="0"/>
            </a:br>
            <a:r>
              <a:rPr lang="en-CA" sz="1400" dirty="0">
                <a:hlinkClick r:id="rId4"/>
              </a:rPr>
              <a:t>https://wiki.linuxfoundation.org/_media/openchain/openchainspec-2.1.draft.pdf</a:t>
            </a:r>
            <a:r>
              <a:rPr lang="en-CA" sz="1400" dirty="0"/>
              <a:t> </a:t>
            </a:r>
            <a:endParaRPr sz="1400" dirty="0"/>
          </a:p>
        </p:txBody>
      </p:sp>
      <p:sp>
        <p:nvSpPr>
          <p:cNvPr id="211" name="Google Shape;211;p28"/>
          <p:cNvSpPr txBox="1">
            <a:spLocks noGrp="1"/>
          </p:cNvSpPr>
          <p:nvPr>
            <p:ph type="sldNum" idx="12"/>
          </p:nvPr>
        </p:nvSpPr>
        <p:spPr>
          <a:xfrm>
            <a:off x="10048875" y="6235700"/>
            <a:ext cx="1305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5153025" y="1914525"/>
            <a:ext cx="7038975" cy="18081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CA"/>
              <a:t>Any Other Business</a:t>
            </a:r>
            <a:r>
              <a:rPr lang="en-CA" sz="4400" b="0" i="0" u="none" strike="noStrike" cap="none">
                <a:solidFill>
                  <a:schemeClr val="lt1"/>
                </a:solidFill>
                <a:latin typeface="Calibri"/>
                <a:ea typeface="Calibri"/>
                <a:cs typeface="Calibri"/>
                <a:sym typeface="Calibri"/>
              </a:rPr>
              <a:t>?</a:t>
            </a:r>
            <a:br>
              <a:rPr lang="en-CA" sz="4400" b="0" i="0" u="none" strike="noStrike" cap="none">
                <a:solidFill>
                  <a:schemeClr val="lt1"/>
                </a:solidFill>
                <a:latin typeface="Calibri"/>
                <a:ea typeface="Calibri"/>
                <a:cs typeface="Calibri"/>
                <a:sym typeface="Calibri"/>
              </a:rPr>
            </a:br>
            <a:r>
              <a:rPr lang="en-CA" sz="3000" b="0" i="0" u="none" strike="noStrike" cap="none">
                <a:solidFill>
                  <a:schemeClr val="lt1"/>
                </a:solidFill>
                <a:latin typeface="Calibri"/>
                <a:ea typeface="Calibri"/>
                <a:cs typeface="Calibri"/>
                <a:sym typeface="Calibri"/>
              </a:rPr>
              <a:t>Questions?</a:t>
            </a:r>
            <a:endParaRPr sz="3000"/>
          </a:p>
        </p:txBody>
      </p:sp>
      <p:sp>
        <p:nvSpPr>
          <p:cNvPr id="217" name="Google Shape;217;p29"/>
          <p:cNvSpPr txBox="1">
            <a:spLocks noGrp="1"/>
          </p:cNvSpPr>
          <p:nvPr>
            <p:ph type="sldNum" idx="12"/>
          </p:nvPr>
        </p:nvSpPr>
        <p:spPr>
          <a:xfrm>
            <a:off x="10048875" y="6235700"/>
            <a:ext cx="1304925"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b="0" i="0" u="none" strike="noStrike" cap="none">
                <a:solidFill>
                  <a:srgbClr val="898989"/>
                </a:solidFill>
                <a:latin typeface="Calibri"/>
                <a:ea typeface="Calibri"/>
                <a:cs typeface="Calibri"/>
                <a:sym typeface="Calibri"/>
              </a:rPr>
              <a:t>6</a:t>
            </a:fld>
            <a:endParaRPr sz="1200" b="0" i="0" u="none" strike="noStrike" cap="none">
              <a:solidFill>
                <a:srgbClr val="89898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he Linux Foundation">
      <a:dk1>
        <a:srgbClr val="3F3F3F"/>
      </a:dk1>
      <a:lt1>
        <a:srgbClr val="FFFFFF"/>
      </a:lt1>
      <a:dk2>
        <a:srgbClr val="00183C"/>
      </a:dk2>
      <a:lt2>
        <a:srgbClr val="FFFFFF"/>
      </a:lt2>
      <a:accent1>
        <a:srgbClr val="32A2FE"/>
      </a:accent1>
      <a:accent2>
        <a:srgbClr val="7F7F7F"/>
      </a:accent2>
      <a:accent3>
        <a:srgbClr val="A5A5A5"/>
      </a:accent3>
      <a:accent4>
        <a:srgbClr val="BFBFBF"/>
      </a:accent4>
      <a:accent5>
        <a:srgbClr val="D8D8D8"/>
      </a:accent5>
      <a:accent6>
        <a:srgbClr val="F2F2F2"/>
      </a:accent6>
      <a:hlink>
        <a:srgbClr val="168FDF"/>
      </a:hlink>
      <a:folHlink>
        <a:srgbClr val="168F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396</Words>
  <Application>Microsoft Macintosh PowerPoint</Application>
  <PresentationFormat>Widescreen</PresentationFormat>
  <Paragraphs>39</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Calibri</vt:lpstr>
      <vt:lpstr>Helvetica Neue</vt:lpstr>
      <vt:lpstr>Arial</vt:lpstr>
      <vt:lpstr>Gill Sans</vt:lpstr>
      <vt:lpstr>Office Theme</vt:lpstr>
      <vt:lpstr>Office Theme</vt:lpstr>
      <vt:lpstr>PowerPoint Presentation</vt:lpstr>
      <vt:lpstr>Antitrust Policy Notice</vt:lpstr>
      <vt:lpstr>Project Update</vt:lpstr>
      <vt:lpstr>New Reference Material</vt:lpstr>
      <vt:lpstr>ISO Draft</vt:lpstr>
      <vt:lpstr>Any Other Business?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Shane Coughlan</cp:lastModifiedBy>
  <cp:revision>2</cp:revision>
  <dcterms:modified xsi:type="dcterms:W3CDTF">2020-03-19T04:55:09Z</dcterms:modified>
</cp:coreProperties>
</file>