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64" r:id="rId1"/>
  </p:sldMasterIdLst>
  <p:notesMasterIdLst>
    <p:notesMasterId r:id="rId7"/>
  </p:notesMasterIdLst>
  <p:sldIdLst>
    <p:sldId id="693" r:id="rId2"/>
    <p:sldId id="318" r:id="rId3"/>
    <p:sldId id="284" r:id="rId4"/>
    <p:sldId id="696" r:id="rId5"/>
    <p:sldId id="585"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5828"/>
    <a:srgbClr val="00AEBB"/>
    <a:srgbClr val="028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p:restoredTop sz="96671"/>
  </p:normalViewPr>
  <p:slideViewPr>
    <p:cSldViewPr snapToGrid="0">
      <p:cViewPr varScale="1">
        <p:scale>
          <a:sx n="146" d="100"/>
          <a:sy n="146" d="100"/>
        </p:scale>
        <p:origin x="176" y="1048"/>
      </p:cViewPr>
      <p:guideLst>
        <p:guide orient="horz" pos="162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2e62ad20c76_0_6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77" name="Google Shape;577;g2e62ad20c76_0_6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46cbe31ecc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146cbe31ecc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68418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Dark 1">
  <p:cSld name="TITLE_3">
    <p:bg>
      <p:bgPr>
        <a:gradFill>
          <a:gsLst>
            <a:gs pos="0">
              <a:srgbClr val="42B0FF"/>
            </a:gs>
            <a:gs pos="100000">
              <a:srgbClr val="076EB8"/>
            </a:gs>
          </a:gsLst>
          <a:lin ang="13500032" scaled="0"/>
        </a:gradFill>
        <a:effectLst/>
      </p:bgPr>
    </p:bg>
    <p:spTree>
      <p:nvGrpSpPr>
        <p:cNvPr id="1" name="Shape 28"/>
        <p:cNvGrpSpPr/>
        <p:nvPr/>
      </p:nvGrpSpPr>
      <p:grpSpPr>
        <a:xfrm>
          <a:off x="0" y="0"/>
          <a:ext cx="0" cy="0"/>
          <a:chOff x="0" y="0"/>
          <a:chExt cx="0" cy="0"/>
        </a:xfrm>
      </p:grpSpPr>
      <p:sp>
        <p:nvSpPr>
          <p:cNvPr id="29" name="Google Shape;29;p4"/>
          <p:cNvSpPr txBox="1">
            <a:spLocks noGrp="1"/>
          </p:cNvSpPr>
          <p:nvPr>
            <p:ph type="ctrTitle"/>
          </p:nvPr>
        </p:nvSpPr>
        <p:spPr>
          <a:xfrm>
            <a:off x="598100" y="1226378"/>
            <a:ext cx="5533500" cy="18945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a:p>
        </p:txBody>
      </p:sp>
      <p:sp>
        <p:nvSpPr>
          <p:cNvPr id="30" name="Google Shape;30;p4"/>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a:p>
        </p:txBody>
      </p:sp>
      <p:pic>
        <p:nvPicPr>
          <p:cNvPr id="31" name="Google Shape;31;p4"/>
          <p:cNvPicPr preferRelativeResize="0"/>
          <p:nvPr/>
        </p:nvPicPr>
        <p:blipFill>
          <a:blip r:embed="rId2">
            <a:alphaModFix/>
          </a:blip>
          <a:stretch>
            <a:fillRect/>
          </a:stretch>
        </p:blipFill>
        <p:spPr>
          <a:xfrm rot="5400000">
            <a:off x="8312352" y="4301684"/>
            <a:ext cx="844843" cy="838800"/>
          </a:xfrm>
          <a:prstGeom prst="rect">
            <a:avLst/>
          </a:prstGeom>
          <a:noFill/>
          <a:ln>
            <a:noFill/>
          </a:ln>
        </p:spPr>
      </p:pic>
      <p:sp>
        <p:nvSpPr>
          <p:cNvPr id="32" name="Google Shape;32;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dirty="0"/>
          </a:p>
        </p:txBody>
      </p:sp>
      <p:sp>
        <p:nvSpPr>
          <p:cNvPr id="33" name="Google Shape;33;p4"/>
          <p:cNvSpPr/>
          <p:nvPr/>
        </p:nvSpPr>
        <p:spPr>
          <a:xfrm>
            <a:off x="8208900" y="0"/>
            <a:ext cx="935100" cy="935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34" name="Google Shape;34;p4"/>
          <p:cNvPicPr preferRelativeResize="0"/>
          <p:nvPr/>
        </p:nvPicPr>
        <p:blipFill>
          <a:blip r:embed="rId3">
            <a:alphaModFix/>
          </a:blip>
          <a:stretch>
            <a:fillRect/>
          </a:stretch>
        </p:blipFill>
        <p:spPr>
          <a:xfrm>
            <a:off x="7273800" y="3350"/>
            <a:ext cx="935100" cy="928411"/>
          </a:xfrm>
          <a:prstGeom prst="rect">
            <a:avLst/>
          </a:prstGeom>
          <a:noFill/>
          <a:ln>
            <a:noFill/>
          </a:ln>
        </p:spPr>
      </p:pic>
      <p:pic>
        <p:nvPicPr>
          <p:cNvPr id="35" name="Google Shape;35;p4"/>
          <p:cNvPicPr preferRelativeResize="0"/>
          <p:nvPr/>
        </p:nvPicPr>
        <p:blipFill>
          <a:blip r:embed="rId4">
            <a:alphaModFix/>
          </a:blip>
          <a:stretch>
            <a:fillRect/>
          </a:stretch>
        </p:blipFill>
        <p:spPr>
          <a:xfrm>
            <a:off x="705588" y="4235030"/>
            <a:ext cx="1194674" cy="393600"/>
          </a:xfrm>
          <a:prstGeom prst="rect">
            <a:avLst/>
          </a:prstGeom>
          <a:noFill/>
          <a:ln>
            <a:noFill/>
          </a:ln>
        </p:spPr>
      </p:pic>
      <p:pic>
        <p:nvPicPr>
          <p:cNvPr id="2" name="Picture 1">
            <a:extLst>
              <a:ext uri="{FF2B5EF4-FFF2-40B4-BE49-F238E27FC236}">
                <a16:creationId xmlns:a16="http://schemas.microsoft.com/office/drawing/2014/main" id="{7537A803-49DD-9F6C-387C-2AF2628C619E}"/>
              </a:ext>
            </a:extLst>
          </p:cNvPr>
          <p:cNvPicPr>
            <a:picLocks noChangeAspect="1"/>
          </p:cNvPicPr>
          <p:nvPr userDrawn="1"/>
        </p:nvPicPr>
        <p:blipFill>
          <a:blip r:embed="rId5"/>
          <a:stretch>
            <a:fillRect/>
          </a:stretch>
        </p:blipFill>
        <p:spPr>
          <a:xfrm>
            <a:off x="2284576" y="4122678"/>
            <a:ext cx="1080274" cy="618303"/>
          </a:xfrm>
          <a:prstGeom prst="rect">
            <a:avLst/>
          </a:prstGeom>
        </p:spPr>
      </p:pic>
      <p:pic>
        <p:nvPicPr>
          <p:cNvPr id="3" name="Picture 2">
            <a:extLst>
              <a:ext uri="{FF2B5EF4-FFF2-40B4-BE49-F238E27FC236}">
                <a16:creationId xmlns:a16="http://schemas.microsoft.com/office/drawing/2014/main" id="{2BC99040-D52B-5FAC-01DD-AA11C386147B}"/>
              </a:ext>
            </a:extLst>
          </p:cNvPr>
          <p:cNvPicPr>
            <a:picLocks noChangeAspect="1"/>
          </p:cNvPicPr>
          <p:nvPr userDrawn="1"/>
        </p:nvPicPr>
        <p:blipFill>
          <a:blip r:embed="rId6"/>
          <a:stretch>
            <a:fillRect/>
          </a:stretch>
        </p:blipFill>
        <p:spPr>
          <a:xfrm>
            <a:off x="5572981" y="3566823"/>
            <a:ext cx="2641600" cy="14097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0"/>
        <p:cNvGrpSpPr/>
        <p:nvPr/>
      </p:nvGrpSpPr>
      <p:grpSpPr>
        <a:xfrm>
          <a:off x="0" y="0"/>
          <a:ext cx="0" cy="0"/>
          <a:chOff x="0" y="0"/>
          <a:chExt cx="0" cy="0"/>
        </a:xfrm>
      </p:grpSpPr>
      <p:sp>
        <p:nvSpPr>
          <p:cNvPr id="61" name="Google Shape;61;p9"/>
          <p:cNvSpPr/>
          <p:nvPr/>
        </p:nvSpPr>
        <p:spPr>
          <a:xfrm>
            <a:off x="8432941" y="4431167"/>
            <a:ext cx="724200" cy="724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9"/>
          <p:cNvSpPr/>
          <p:nvPr/>
        </p:nvSpPr>
        <p:spPr>
          <a:xfrm rot="10800000">
            <a:off x="7701526" y="4431200"/>
            <a:ext cx="731400" cy="7305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64" name="Google Shape;64;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
        <p:nvSpPr>
          <p:cNvPr id="65" name="Google Shape;65;p9"/>
          <p:cNvSpPr/>
          <p:nvPr/>
        </p:nvSpPr>
        <p:spPr>
          <a:xfrm>
            <a:off x="8418600" y="0"/>
            <a:ext cx="725400" cy="7254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9"/>
          <p:cNvSpPr txBox="1">
            <a:spLocks noGrp="1"/>
          </p:cNvSpPr>
          <p:nvPr>
            <p:ph type="body" idx="1"/>
          </p:nvPr>
        </p:nvSpPr>
        <p:spPr>
          <a:xfrm>
            <a:off x="280350" y="1266450"/>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pic>
        <p:nvPicPr>
          <p:cNvPr id="67" name="Google Shape;67;p9"/>
          <p:cNvPicPr preferRelativeResize="0"/>
          <p:nvPr/>
        </p:nvPicPr>
        <p:blipFill>
          <a:blip r:embed="rId2">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6035C707-BB64-8BEE-9847-BDAD06307F99}"/>
              </a:ext>
            </a:extLst>
          </p:cNvPr>
          <p:cNvPicPr>
            <a:picLocks noChangeAspect="1"/>
          </p:cNvPicPr>
          <p:nvPr userDrawn="1"/>
        </p:nvPicPr>
        <p:blipFill>
          <a:blip r:embed="rId3"/>
          <a:stretch>
            <a:fillRect/>
          </a:stretch>
        </p:blipFill>
        <p:spPr>
          <a:xfrm>
            <a:off x="1315843" y="4618434"/>
            <a:ext cx="673323" cy="38538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311700" y="410000"/>
            <a:ext cx="66141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70" name="Google Shape;70;p10"/>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1" name="Google Shape;71;p10"/>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2" name="Google Shape;72;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grpSp>
        <p:nvGrpSpPr>
          <p:cNvPr id="73" name="Google Shape;73;p10"/>
          <p:cNvGrpSpPr/>
          <p:nvPr/>
        </p:nvGrpSpPr>
        <p:grpSpPr>
          <a:xfrm>
            <a:off x="6971838" y="-12"/>
            <a:ext cx="2174881" cy="1450030"/>
            <a:chOff x="6098378" y="5"/>
            <a:chExt cx="3045625" cy="2030570"/>
          </a:xfrm>
        </p:grpSpPr>
        <p:sp>
          <p:nvSpPr>
            <p:cNvPr id="74" name="Google Shape;74;p10"/>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0"/>
            <p:cNvSpPr/>
            <p:nvPr/>
          </p:nvSpPr>
          <p:spPr>
            <a:xfrm flipH="1">
              <a:off x="7113463" y="5"/>
              <a:ext cx="1015200" cy="10152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10"/>
            <p:cNvSpPr/>
            <p:nvPr/>
          </p:nvSpPr>
          <p:spPr>
            <a:xfrm rot="10800000">
              <a:off x="6098378" y="97"/>
              <a:ext cx="1015200" cy="10152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10"/>
            <p:cNvSpPr/>
            <p:nvPr/>
          </p:nvSpPr>
          <p:spPr>
            <a:xfrm rot="10800000">
              <a:off x="8128789" y="101537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pic>
        <p:nvPicPr>
          <p:cNvPr id="78" name="Google Shape;78;p10"/>
          <p:cNvPicPr preferRelativeResize="0"/>
          <p:nvPr/>
        </p:nvPicPr>
        <p:blipFill>
          <a:blip r:embed="rId2">
            <a:alphaModFix/>
          </a:blip>
          <a:stretch>
            <a:fillRect/>
          </a:stretch>
        </p:blipFill>
        <p:spPr>
          <a:xfrm>
            <a:off x="8675950" y="0"/>
            <a:ext cx="470775" cy="470775"/>
          </a:xfrm>
          <a:prstGeom prst="rect">
            <a:avLst/>
          </a:prstGeom>
          <a:noFill/>
          <a:ln>
            <a:noFill/>
          </a:ln>
        </p:spPr>
      </p:pic>
      <p:pic>
        <p:nvPicPr>
          <p:cNvPr id="79" name="Google Shape;79;p10"/>
          <p:cNvPicPr preferRelativeResize="0"/>
          <p:nvPr/>
        </p:nvPicPr>
        <p:blipFill>
          <a:blip r:embed="rId3">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4C3F07AF-469B-D3CF-D9C7-4D2528542FA3}"/>
              </a:ext>
            </a:extLst>
          </p:cNvPr>
          <p:cNvPicPr>
            <a:picLocks noChangeAspect="1"/>
          </p:cNvPicPr>
          <p:nvPr userDrawn="1"/>
        </p:nvPicPr>
        <p:blipFill>
          <a:blip r:embed="rId4"/>
          <a:stretch>
            <a:fillRect/>
          </a:stretch>
        </p:blipFill>
        <p:spPr>
          <a:xfrm>
            <a:off x="1315843" y="4618434"/>
            <a:ext cx="673323" cy="385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86" name="Google Shape;86;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
        <p:nvSpPr>
          <p:cNvPr id="87" name="Google Shape;87;p12"/>
          <p:cNvSpPr/>
          <p:nvPr/>
        </p:nvSpPr>
        <p:spPr>
          <a:xfrm>
            <a:off x="8418600" y="0"/>
            <a:ext cx="725400" cy="7254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88" name="Google Shape;88;p12"/>
          <p:cNvPicPr preferRelativeResize="0"/>
          <p:nvPr/>
        </p:nvPicPr>
        <p:blipFill>
          <a:blip r:embed="rId2">
            <a:alphaModFix/>
          </a:blip>
          <a:stretch>
            <a:fillRect/>
          </a:stretch>
        </p:blipFill>
        <p:spPr>
          <a:xfrm>
            <a:off x="190335" y="4651200"/>
            <a:ext cx="970780" cy="319850"/>
          </a:xfrm>
          <a:prstGeom prst="rect">
            <a:avLst/>
          </a:prstGeom>
          <a:noFill/>
          <a:ln>
            <a:noFill/>
          </a:ln>
        </p:spPr>
      </p:pic>
      <p:pic>
        <p:nvPicPr>
          <p:cNvPr id="2" name="Picture 1">
            <a:extLst>
              <a:ext uri="{FF2B5EF4-FFF2-40B4-BE49-F238E27FC236}">
                <a16:creationId xmlns:a16="http://schemas.microsoft.com/office/drawing/2014/main" id="{F61A5555-1EA5-9B0F-AFC7-EDE40AE86522}"/>
              </a:ext>
            </a:extLst>
          </p:cNvPr>
          <p:cNvPicPr>
            <a:picLocks noChangeAspect="1"/>
          </p:cNvPicPr>
          <p:nvPr userDrawn="1"/>
        </p:nvPicPr>
        <p:blipFill>
          <a:blip r:embed="rId3"/>
          <a:stretch>
            <a:fillRect/>
          </a:stretch>
        </p:blipFill>
        <p:spPr>
          <a:xfrm>
            <a:off x="1315843" y="4618434"/>
            <a:ext cx="673323" cy="38538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ext Full Width">
  <p:cSld name="Text Full Width">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33750" y="179822"/>
            <a:ext cx="7486800" cy="699300"/>
          </a:xfrm>
          <a:prstGeom prst="rect">
            <a:avLst/>
          </a:prstGeom>
          <a:noFill/>
          <a:ln>
            <a:noFill/>
          </a:ln>
        </p:spPr>
        <p:txBody>
          <a:bodyPr spcFirstLastPara="1" wrap="square" lIns="68575" tIns="68575" rIns="68575" bIns="68575" anchor="ctr" anchorCtr="0">
            <a:noAutofit/>
          </a:bodyPr>
          <a:lstStyle>
            <a:lvl1pPr marL="0" marR="0" lvl="0" indent="0" algn="l" rtl="0">
              <a:lnSpc>
                <a:spcPct val="90000"/>
              </a:lnSpc>
              <a:spcBef>
                <a:spcPts val="0"/>
              </a:spcBef>
              <a:spcAft>
                <a:spcPts val="0"/>
              </a:spcAft>
              <a:buClr>
                <a:srgbClr val="168FDF"/>
              </a:buClr>
              <a:buSzPts val="2200"/>
              <a:buNone/>
              <a:defRPr sz="2400" i="0" u="none" strike="noStrike" cap="none">
                <a:solidFill>
                  <a:srgbClr val="003778"/>
                </a:solidFill>
              </a:defRPr>
            </a:lvl1pPr>
            <a:lvl2pPr lvl="1"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2pPr>
            <a:lvl3pPr lvl="2"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3pPr>
            <a:lvl4pPr lvl="3"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4pPr>
            <a:lvl5pPr lvl="4"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5pPr>
            <a:lvl6pPr lvl="5"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6pPr>
            <a:lvl7pPr lvl="6"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7pPr>
            <a:lvl8pPr lvl="7"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8pPr>
            <a:lvl9pPr lvl="8" indent="0">
              <a:spcBef>
                <a:spcPts val="0"/>
              </a:spcBef>
              <a:spcAft>
                <a:spcPts val="0"/>
              </a:spcAft>
              <a:buClr>
                <a:srgbClr val="168FDF"/>
              </a:buClr>
              <a:buSzPts val="2200"/>
              <a:buFont typeface="Arial"/>
              <a:buNone/>
              <a:defRPr>
                <a:solidFill>
                  <a:srgbClr val="168FDF"/>
                </a:solidFill>
                <a:latin typeface="Arial"/>
                <a:ea typeface="Arial"/>
                <a:cs typeface="Arial"/>
                <a:sym typeface="Arial"/>
              </a:defRPr>
            </a:lvl9pPr>
          </a:lstStyle>
          <a:p>
            <a:endParaRPr dirty="0"/>
          </a:p>
        </p:txBody>
      </p:sp>
      <p:sp>
        <p:nvSpPr>
          <p:cNvPr id="15" name="Google Shape;15;p3"/>
          <p:cNvSpPr txBox="1">
            <a:spLocks noGrp="1"/>
          </p:cNvSpPr>
          <p:nvPr>
            <p:ph type="body" idx="1"/>
          </p:nvPr>
        </p:nvSpPr>
        <p:spPr>
          <a:xfrm>
            <a:off x="233750" y="879125"/>
            <a:ext cx="8725500" cy="3980700"/>
          </a:xfrm>
          <a:prstGeom prst="rect">
            <a:avLst/>
          </a:prstGeom>
          <a:noFill/>
          <a:ln>
            <a:noFill/>
          </a:ln>
        </p:spPr>
        <p:txBody>
          <a:bodyPr spcFirstLastPara="1" wrap="square" lIns="91425" tIns="91425" rIns="91425" bIns="91425" anchor="t" anchorCtr="0">
            <a:noAutofit/>
          </a:bodyPr>
          <a:lstStyle>
            <a:lvl1pPr marL="457189" marR="0" lvl="0" indent="-342892" algn="l" rtl="0">
              <a:lnSpc>
                <a:spcPct val="100000"/>
              </a:lnSpc>
              <a:spcBef>
                <a:spcPts val="800"/>
              </a:spcBef>
              <a:spcAft>
                <a:spcPts val="0"/>
              </a:spcAft>
              <a:buClr>
                <a:srgbClr val="168FDF"/>
              </a:buClr>
              <a:buSzPts val="1800"/>
              <a:buFont typeface="Arial"/>
              <a:buChar char="●"/>
              <a:defRPr sz="1800" i="0" u="none" strike="noStrike" cap="none">
                <a:solidFill>
                  <a:srgbClr val="2F2F2F"/>
                </a:solidFill>
                <a:latin typeface="Arial"/>
                <a:ea typeface="Arial"/>
                <a:cs typeface="Arial"/>
                <a:sym typeface="Arial"/>
              </a:defRPr>
            </a:lvl1pPr>
            <a:lvl2pPr marL="914378" marR="0" lvl="1" indent="-336542" algn="l" rtl="0">
              <a:lnSpc>
                <a:spcPct val="100000"/>
              </a:lnSpc>
              <a:spcBef>
                <a:spcPts val="400"/>
              </a:spcBef>
              <a:spcAft>
                <a:spcPts val="0"/>
              </a:spcAft>
              <a:buClr>
                <a:srgbClr val="168FDF"/>
              </a:buClr>
              <a:buSzPts val="1700"/>
              <a:buFont typeface="Arial"/>
              <a:buChar char="○"/>
              <a:defRPr sz="1700" i="0" u="none" strike="noStrike" cap="none">
                <a:solidFill>
                  <a:srgbClr val="2F2F2F"/>
                </a:solidFill>
                <a:latin typeface="Arial"/>
                <a:ea typeface="Arial"/>
                <a:cs typeface="Arial"/>
                <a:sym typeface="Arial"/>
              </a:defRPr>
            </a:lvl2pPr>
            <a:lvl3pPr marL="1371566" marR="0" lvl="2" indent="-330192" algn="l" rtl="0">
              <a:lnSpc>
                <a:spcPct val="100000"/>
              </a:lnSpc>
              <a:spcBef>
                <a:spcPts val="400"/>
              </a:spcBef>
              <a:spcAft>
                <a:spcPts val="0"/>
              </a:spcAft>
              <a:buClr>
                <a:srgbClr val="168FDF"/>
              </a:buClr>
              <a:buSzPts val="1600"/>
              <a:buFont typeface="Arial"/>
              <a:buChar char="■"/>
              <a:defRPr sz="1600" i="0" u="none" strike="noStrike" cap="none">
                <a:solidFill>
                  <a:srgbClr val="2F2F2F"/>
                </a:solidFill>
                <a:latin typeface="Arial"/>
                <a:ea typeface="Arial"/>
                <a:cs typeface="Arial"/>
                <a:sym typeface="Arial"/>
              </a:defRPr>
            </a:lvl3pPr>
            <a:lvl4pPr marL="1828754" marR="0" lvl="3" indent="-323842" algn="l" rtl="0">
              <a:lnSpc>
                <a:spcPct val="100000"/>
              </a:lnSpc>
              <a:spcBef>
                <a:spcPts val="400"/>
              </a:spcBef>
              <a:spcAft>
                <a:spcPts val="0"/>
              </a:spcAft>
              <a:buClr>
                <a:srgbClr val="168FDF"/>
              </a:buClr>
              <a:buSzPts val="1500"/>
              <a:buFont typeface="Arial"/>
              <a:buChar char="●"/>
              <a:defRPr sz="1500" i="0" u="none" strike="noStrike" cap="none">
                <a:solidFill>
                  <a:srgbClr val="2F2F2F"/>
                </a:solidFill>
                <a:latin typeface="Arial"/>
                <a:ea typeface="Arial"/>
                <a:cs typeface="Arial"/>
                <a:sym typeface="Arial"/>
              </a:defRPr>
            </a:lvl4pPr>
            <a:lvl5pPr marL="2285943" marR="0" lvl="4" indent="-317492" algn="l" rtl="0">
              <a:lnSpc>
                <a:spcPct val="100000"/>
              </a:lnSpc>
              <a:spcBef>
                <a:spcPts val="400"/>
              </a:spcBef>
              <a:spcAft>
                <a:spcPts val="0"/>
              </a:spcAft>
              <a:buClr>
                <a:srgbClr val="168FDF"/>
              </a:buClr>
              <a:buSzPts val="1400"/>
              <a:buFont typeface="Arial"/>
              <a:buChar char="○"/>
              <a:defRPr i="0" u="none" strike="noStrike" cap="none">
                <a:solidFill>
                  <a:srgbClr val="2F2F2F"/>
                </a:solidFill>
                <a:latin typeface="Arial"/>
                <a:ea typeface="Arial"/>
                <a:cs typeface="Arial"/>
                <a:sym typeface="Arial"/>
              </a:defRPr>
            </a:lvl5pPr>
            <a:lvl6pPr marL="2743132" marR="0" lvl="5"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6pPr>
            <a:lvl7pPr marL="3200320" marR="0" lvl="6"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7pPr>
            <a:lvl8pPr marL="3657509" marR="0" lvl="7"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8pPr>
            <a:lvl9pPr marL="4114697" marR="0" lvl="8" indent="-317492" algn="l" rtl="0">
              <a:lnSpc>
                <a:spcPct val="90000"/>
              </a:lnSpc>
              <a:spcBef>
                <a:spcPts val="400"/>
              </a:spcBef>
              <a:spcAft>
                <a:spcPts val="0"/>
              </a:spcAft>
              <a:buClr>
                <a:schemeClr val="dk1"/>
              </a:buClr>
              <a:buSzPts val="1400"/>
              <a:buFont typeface="Arial"/>
              <a:buChar char="■"/>
              <a:defRPr sz="1400" i="0" u="none" strike="noStrike" cap="none">
                <a:solidFill>
                  <a:schemeClr val="dk1"/>
                </a:solidFill>
                <a:latin typeface="Arial"/>
                <a:ea typeface="Arial"/>
                <a:cs typeface="Arial"/>
                <a:sym typeface="Arial"/>
              </a:defRPr>
            </a:lvl9pPr>
          </a:lstStyle>
          <a:p>
            <a:endParaRPr dirty="0"/>
          </a:p>
        </p:txBody>
      </p:sp>
      <p:pic>
        <p:nvPicPr>
          <p:cNvPr id="5" name="Picture 4">
            <a:extLst>
              <a:ext uri="{FF2B5EF4-FFF2-40B4-BE49-F238E27FC236}">
                <a16:creationId xmlns:a16="http://schemas.microsoft.com/office/drawing/2014/main" id="{3F33C0CA-AF97-314A-AA44-08F61CE32073}"/>
              </a:ext>
            </a:extLst>
          </p:cNvPr>
          <p:cNvPicPr>
            <a:picLocks noChangeAspect="1"/>
          </p:cNvPicPr>
          <p:nvPr userDrawn="1"/>
        </p:nvPicPr>
        <p:blipFill>
          <a:blip r:embed="rId2"/>
          <a:stretch>
            <a:fillRect/>
          </a:stretch>
        </p:blipFill>
        <p:spPr>
          <a:xfrm>
            <a:off x="7445941" y="89104"/>
            <a:ext cx="1539834" cy="881336"/>
          </a:xfrm>
          <a:prstGeom prst="rect">
            <a:avLst/>
          </a:prstGeom>
        </p:spPr>
      </p:pic>
      <p:pic>
        <p:nvPicPr>
          <p:cNvPr id="6" name="Google Shape;44;p18">
            <a:extLst>
              <a:ext uri="{FF2B5EF4-FFF2-40B4-BE49-F238E27FC236}">
                <a16:creationId xmlns:a16="http://schemas.microsoft.com/office/drawing/2014/main" id="{01DFF06F-6150-6AF4-A5D9-0F38FAD59327}"/>
              </a:ext>
            </a:extLst>
          </p:cNvPr>
          <p:cNvPicPr preferRelativeResize="0"/>
          <p:nvPr userDrawn="1"/>
        </p:nvPicPr>
        <p:blipFill rotWithShape="1">
          <a:blip r:embed="rId3">
            <a:alphaModFix/>
          </a:blip>
          <a:srcRect/>
          <a:stretch/>
        </p:blipFill>
        <p:spPr>
          <a:xfrm>
            <a:off x="190335" y="4651201"/>
            <a:ext cx="970780" cy="319850"/>
          </a:xfrm>
          <a:prstGeom prst="rect">
            <a:avLst/>
          </a:prstGeom>
          <a:noFill/>
          <a:ln>
            <a:noFill/>
          </a:ln>
        </p:spPr>
      </p:pic>
    </p:spTree>
    <p:extLst>
      <p:ext uri="{BB962C8B-B14F-4D97-AF65-F5344CB8AC3E}">
        <p14:creationId xmlns:p14="http://schemas.microsoft.com/office/powerpoint/2010/main" val="1723510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PDX General">
  <p:cSld name="SPDX General">
    <p:spTree>
      <p:nvGrpSpPr>
        <p:cNvPr id="1" name="Shape 59"/>
        <p:cNvGrpSpPr/>
        <p:nvPr/>
      </p:nvGrpSpPr>
      <p:grpSpPr>
        <a:xfrm>
          <a:off x="0" y="0"/>
          <a:ext cx="0" cy="0"/>
          <a:chOff x="0" y="0"/>
          <a:chExt cx="0" cy="0"/>
        </a:xfrm>
      </p:grpSpPr>
      <p:sp>
        <p:nvSpPr>
          <p:cNvPr id="60" name="Google Shape;60;p14"/>
          <p:cNvSpPr txBox="1">
            <a:spLocks noGrp="1"/>
          </p:cNvSpPr>
          <p:nvPr>
            <p:ph type="sldNum" idx="12"/>
          </p:nvPr>
        </p:nvSpPr>
        <p:spPr>
          <a:xfrm>
            <a:off x="8817154" y="4937760"/>
            <a:ext cx="275700" cy="205800"/>
          </a:xfrm>
          <a:prstGeom prst="rect">
            <a:avLst/>
          </a:prstGeom>
          <a:noFill/>
          <a:ln>
            <a:noFill/>
          </a:ln>
        </p:spPr>
        <p:txBody>
          <a:bodyPr spcFirstLastPara="1" wrap="square" lIns="68575" tIns="34275" rIns="68575" bIns="34275" anchor="ctr" anchorCtr="0">
            <a:normAutofit/>
          </a:bodyPr>
          <a:lstStyle>
            <a:lvl1pPr marL="0" marR="0" lvl="0" indent="0" algn="r" rtl="0">
              <a:spcBef>
                <a:spcPts val="0"/>
              </a:spcBef>
              <a:buNone/>
              <a:defRPr sz="800">
                <a:solidFill>
                  <a:srgbClr val="0094FF"/>
                </a:solidFill>
                <a:latin typeface="Archivo"/>
                <a:ea typeface="Archivo"/>
                <a:cs typeface="Archivo"/>
                <a:sym typeface="Archivo"/>
              </a:defRPr>
            </a:lvl1pPr>
            <a:lvl2pPr marL="0" marR="0" lvl="1" indent="0" algn="r" rtl="0">
              <a:spcBef>
                <a:spcPts val="0"/>
              </a:spcBef>
              <a:buNone/>
              <a:defRPr sz="800">
                <a:solidFill>
                  <a:srgbClr val="0094FF"/>
                </a:solidFill>
                <a:latin typeface="Archivo"/>
                <a:ea typeface="Archivo"/>
                <a:cs typeface="Archivo"/>
                <a:sym typeface="Archivo"/>
              </a:defRPr>
            </a:lvl2pPr>
            <a:lvl3pPr marL="0" marR="0" lvl="2" indent="0" algn="r" rtl="0">
              <a:spcBef>
                <a:spcPts val="0"/>
              </a:spcBef>
              <a:buNone/>
              <a:defRPr sz="800">
                <a:solidFill>
                  <a:srgbClr val="0094FF"/>
                </a:solidFill>
                <a:latin typeface="Archivo"/>
                <a:ea typeface="Archivo"/>
                <a:cs typeface="Archivo"/>
                <a:sym typeface="Archivo"/>
              </a:defRPr>
            </a:lvl3pPr>
            <a:lvl4pPr marL="0" marR="0" lvl="3" indent="0" algn="r" rtl="0">
              <a:spcBef>
                <a:spcPts val="0"/>
              </a:spcBef>
              <a:buNone/>
              <a:defRPr sz="800">
                <a:solidFill>
                  <a:srgbClr val="0094FF"/>
                </a:solidFill>
                <a:latin typeface="Archivo"/>
                <a:ea typeface="Archivo"/>
                <a:cs typeface="Archivo"/>
                <a:sym typeface="Archivo"/>
              </a:defRPr>
            </a:lvl4pPr>
            <a:lvl5pPr marL="0" marR="0" lvl="4" indent="0" algn="r" rtl="0">
              <a:spcBef>
                <a:spcPts val="0"/>
              </a:spcBef>
              <a:buNone/>
              <a:defRPr sz="800">
                <a:solidFill>
                  <a:srgbClr val="0094FF"/>
                </a:solidFill>
                <a:latin typeface="Archivo"/>
                <a:ea typeface="Archivo"/>
                <a:cs typeface="Archivo"/>
                <a:sym typeface="Archivo"/>
              </a:defRPr>
            </a:lvl5pPr>
            <a:lvl6pPr marL="0" marR="0" lvl="5" indent="0" algn="r" rtl="0">
              <a:spcBef>
                <a:spcPts val="0"/>
              </a:spcBef>
              <a:buNone/>
              <a:defRPr sz="800">
                <a:solidFill>
                  <a:srgbClr val="0094FF"/>
                </a:solidFill>
                <a:latin typeface="Archivo"/>
                <a:ea typeface="Archivo"/>
                <a:cs typeface="Archivo"/>
                <a:sym typeface="Archivo"/>
              </a:defRPr>
            </a:lvl6pPr>
            <a:lvl7pPr marL="0" marR="0" lvl="6" indent="0" algn="r" rtl="0">
              <a:spcBef>
                <a:spcPts val="0"/>
              </a:spcBef>
              <a:buNone/>
              <a:defRPr sz="800">
                <a:solidFill>
                  <a:srgbClr val="0094FF"/>
                </a:solidFill>
                <a:latin typeface="Archivo"/>
                <a:ea typeface="Archivo"/>
                <a:cs typeface="Archivo"/>
                <a:sym typeface="Archivo"/>
              </a:defRPr>
            </a:lvl7pPr>
            <a:lvl8pPr marL="0" marR="0" lvl="7" indent="0" algn="r" rtl="0">
              <a:spcBef>
                <a:spcPts val="0"/>
              </a:spcBef>
              <a:buNone/>
              <a:defRPr sz="800">
                <a:solidFill>
                  <a:srgbClr val="0094FF"/>
                </a:solidFill>
                <a:latin typeface="Archivo"/>
                <a:ea typeface="Archivo"/>
                <a:cs typeface="Archivo"/>
                <a:sym typeface="Archivo"/>
              </a:defRPr>
            </a:lvl8pPr>
            <a:lvl9pPr marL="0" marR="0" lvl="8" indent="0" algn="r" rtl="0">
              <a:spcBef>
                <a:spcPts val="0"/>
              </a:spcBef>
              <a:buNone/>
              <a:defRPr sz="800">
                <a:solidFill>
                  <a:srgbClr val="0094FF"/>
                </a:solidFill>
                <a:latin typeface="Archivo"/>
                <a:ea typeface="Archivo"/>
                <a:cs typeface="Archivo"/>
                <a:sym typeface="Archivo"/>
              </a:defRPr>
            </a:lvl9pPr>
          </a:lstStyle>
          <a:p>
            <a:pPr marL="0" lvl="0" indent="0" algn="r" rtl="0">
              <a:spcBef>
                <a:spcPts val="0"/>
              </a:spcBef>
              <a:spcAft>
                <a:spcPts val="0"/>
              </a:spcAft>
              <a:buNone/>
            </a:pPr>
            <a:r>
              <a:rPr lang="en-GB" dirty="0"/>
              <a:t>#</a:t>
            </a:r>
            <a:endParaRPr i="0" u="none" strike="noStrike" cap="none" dirty="0"/>
          </a:p>
        </p:txBody>
      </p:sp>
      <p:cxnSp>
        <p:nvCxnSpPr>
          <p:cNvPr id="61" name="Google Shape;61;p14"/>
          <p:cNvCxnSpPr/>
          <p:nvPr/>
        </p:nvCxnSpPr>
        <p:spPr>
          <a:xfrm flipH="1">
            <a:off x="162500" y="190900"/>
            <a:ext cx="9300" cy="4428300"/>
          </a:xfrm>
          <a:prstGeom prst="straightConnector1">
            <a:avLst/>
          </a:prstGeom>
          <a:noFill/>
          <a:ln w="9525" cap="flat" cmpd="sng">
            <a:solidFill>
              <a:srgbClr val="168FDF"/>
            </a:solidFill>
            <a:prstDash val="solid"/>
            <a:miter lim="8000"/>
            <a:headEnd type="none" w="sm" len="sm"/>
            <a:tailEnd type="none" w="sm" len="sm"/>
          </a:ln>
        </p:spPr>
      </p:cxnSp>
      <p:sp>
        <p:nvSpPr>
          <p:cNvPr id="62" name="Google Shape;62;p14"/>
          <p:cNvSpPr txBox="1">
            <a:spLocks noGrp="1"/>
          </p:cNvSpPr>
          <p:nvPr>
            <p:ph type="title"/>
          </p:nvPr>
        </p:nvSpPr>
        <p:spPr>
          <a:xfrm>
            <a:off x="268975" y="614300"/>
            <a:ext cx="6206100" cy="373200"/>
          </a:xfrm>
          <a:prstGeom prst="rect">
            <a:avLst/>
          </a:prstGeom>
          <a:noFill/>
          <a:ln>
            <a:noFill/>
          </a:ln>
        </p:spPr>
        <p:txBody>
          <a:bodyPr spcFirstLastPara="1" wrap="square" lIns="91425" tIns="91425" rIns="91425" bIns="91425" anchor="ctr" anchorCtr="0">
            <a:normAutofit/>
          </a:bodyPr>
          <a:lstStyle>
            <a:lvl1pPr marL="0" marR="0" lvl="0" indent="0" algn="l" rtl="0">
              <a:lnSpc>
                <a:spcPct val="90000"/>
              </a:lnSpc>
              <a:spcBef>
                <a:spcPts val="0"/>
              </a:spcBef>
              <a:spcAft>
                <a:spcPts val="0"/>
              </a:spcAft>
              <a:buClr>
                <a:srgbClr val="0094FF"/>
              </a:buClr>
              <a:buSzPts val="1800"/>
              <a:buFont typeface="Archivo Light"/>
              <a:buNone/>
              <a:defRPr sz="1800" i="0" u="none" strike="noStrike" cap="none">
                <a:solidFill>
                  <a:srgbClr val="0094FF"/>
                </a:solidFill>
                <a:latin typeface="Archivo Light"/>
                <a:ea typeface="Archivo Light"/>
                <a:cs typeface="Archivo Light"/>
                <a:sym typeface="Archivo Light"/>
              </a:defRPr>
            </a:lvl1pPr>
            <a:lvl2pPr lvl="1"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2pPr>
            <a:lvl3pPr lvl="2"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3pPr>
            <a:lvl4pPr lvl="3"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4pPr>
            <a:lvl5pPr lvl="4"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5pPr>
            <a:lvl6pPr lvl="5"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6pPr>
            <a:lvl7pPr lvl="6"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7pPr>
            <a:lvl8pPr lvl="7"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8pPr>
            <a:lvl9pPr lvl="8"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9pPr>
          </a:lstStyle>
          <a:p>
            <a:endParaRPr/>
          </a:p>
        </p:txBody>
      </p:sp>
      <p:sp>
        <p:nvSpPr>
          <p:cNvPr id="63" name="Google Shape;63;p14"/>
          <p:cNvSpPr txBox="1">
            <a:spLocks noGrp="1"/>
          </p:cNvSpPr>
          <p:nvPr>
            <p:ph type="title" idx="2"/>
          </p:nvPr>
        </p:nvSpPr>
        <p:spPr>
          <a:xfrm>
            <a:off x="268975" y="214599"/>
            <a:ext cx="7486800" cy="499500"/>
          </a:xfrm>
          <a:prstGeom prst="rect">
            <a:avLst/>
          </a:prstGeom>
          <a:noFill/>
          <a:ln>
            <a:noFill/>
          </a:ln>
        </p:spPr>
        <p:txBody>
          <a:bodyPr spcFirstLastPara="1" wrap="square" lIns="91425" tIns="91425" rIns="91425" bIns="91425" anchor="ctr" anchorCtr="0">
            <a:normAutofit/>
          </a:bodyPr>
          <a:lstStyle>
            <a:lvl1pPr marL="0" marR="0" lvl="0" indent="0" algn="l" rtl="0">
              <a:lnSpc>
                <a:spcPct val="90000"/>
              </a:lnSpc>
              <a:spcBef>
                <a:spcPts val="0"/>
              </a:spcBef>
              <a:spcAft>
                <a:spcPts val="0"/>
              </a:spcAft>
              <a:buClr>
                <a:srgbClr val="003778"/>
              </a:buClr>
              <a:buSzPts val="3000"/>
              <a:buFont typeface="Archivo"/>
              <a:buNone/>
              <a:defRPr sz="3000" i="0" u="none" strike="noStrike" cap="none">
                <a:solidFill>
                  <a:srgbClr val="003778"/>
                </a:solidFill>
                <a:latin typeface="Archivo"/>
                <a:ea typeface="Archivo"/>
                <a:cs typeface="Archivo"/>
                <a:sym typeface="Archivo"/>
              </a:defRPr>
            </a:lvl1pPr>
            <a:lvl2pPr lvl="1"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2pPr>
            <a:lvl3pPr lvl="2"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3pPr>
            <a:lvl4pPr lvl="3"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4pPr>
            <a:lvl5pPr lvl="4"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5pPr>
            <a:lvl6pPr lvl="5"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6pPr>
            <a:lvl7pPr lvl="6"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7pPr>
            <a:lvl8pPr lvl="7"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8pPr>
            <a:lvl9pPr lvl="8" indent="0" rtl="0">
              <a:spcBef>
                <a:spcPts val="0"/>
              </a:spcBef>
              <a:spcAft>
                <a:spcPts val="0"/>
              </a:spcAft>
              <a:buClr>
                <a:srgbClr val="168FDF"/>
              </a:buClr>
              <a:buSzPts val="2800"/>
              <a:buFont typeface="Arial"/>
              <a:buNone/>
              <a:defRPr>
                <a:solidFill>
                  <a:srgbClr val="168FDF"/>
                </a:solidFill>
                <a:latin typeface="Arial"/>
                <a:ea typeface="Arial"/>
                <a:cs typeface="Arial"/>
                <a:sym typeface="Arial"/>
              </a:defRPr>
            </a:lvl9pPr>
          </a:lstStyle>
          <a:p>
            <a:endParaRPr/>
          </a:p>
        </p:txBody>
      </p:sp>
      <p:pic>
        <p:nvPicPr>
          <p:cNvPr id="64" name="Google Shape;64;p14"/>
          <p:cNvPicPr preferRelativeResize="0"/>
          <p:nvPr/>
        </p:nvPicPr>
        <p:blipFill>
          <a:blip r:embed="rId2">
            <a:alphaModFix/>
          </a:blip>
          <a:stretch>
            <a:fillRect/>
          </a:stretch>
        </p:blipFill>
        <p:spPr>
          <a:xfrm>
            <a:off x="110500" y="4696825"/>
            <a:ext cx="1399400" cy="370525"/>
          </a:xfrm>
          <a:prstGeom prst="rect">
            <a:avLst/>
          </a:prstGeom>
          <a:noFill/>
          <a:ln>
            <a:noFill/>
          </a:ln>
        </p:spPr>
      </p:pic>
      <p:sp>
        <p:nvSpPr>
          <p:cNvPr id="65" name="Google Shape;65;p14"/>
          <p:cNvSpPr txBox="1">
            <a:spLocks noGrp="1"/>
          </p:cNvSpPr>
          <p:nvPr>
            <p:ph type="body" idx="1"/>
          </p:nvPr>
        </p:nvSpPr>
        <p:spPr>
          <a:xfrm>
            <a:off x="233750" y="1086650"/>
            <a:ext cx="8725500" cy="3534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00000"/>
              </a:lnSpc>
              <a:spcBef>
                <a:spcPts val="800"/>
              </a:spcBef>
              <a:spcAft>
                <a:spcPts val="0"/>
              </a:spcAft>
              <a:buClr>
                <a:srgbClr val="003778"/>
              </a:buClr>
              <a:buSzPts val="1800"/>
              <a:buFont typeface="Archivo"/>
              <a:buChar char="●"/>
              <a:defRPr sz="1800" i="0" u="none" strike="noStrike" cap="none">
                <a:solidFill>
                  <a:srgbClr val="003778"/>
                </a:solidFill>
                <a:latin typeface="Archivo"/>
                <a:ea typeface="Archivo"/>
                <a:cs typeface="Archivo"/>
                <a:sym typeface="Archivo"/>
              </a:defRPr>
            </a:lvl1pPr>
            <a:lvl2pPr marL="914400" marR="0" lvl="1" indent="-336550" algn="l" rtl="0">
              <a:lnSpc>
                <a:spcPct val="100000"/>
              </a:lnSpc>
              <a:spcBef>
                <a:spcPts val="1200"/>
              </a:spcBef>
              <a:spcAft>
                <a:spcPts val="0"/>
              </a:spcAft>
              <a:buClr>
                <a:srgbClr val="003778"/>
              </a:buClr>
              <a:buSzPts val="1700"/>
              <a:buFont typeface="Archivo ExtraLight"/>
              <a:buChar char="○"/>
              <a:defRPr sz="1700" i="0" u="none" strike="noStrike" cap="none">
                <a:solidFill>
                  <a:srgbClr val="003778"/>
                </a:solidFill>
                <a:latin typeface="Archivo ExtraLight"/>
                <a:ea typeface="Archivo ExtraLight"/>
                <a:cs typeface="Archivo ExtraLight"/>
                <a:sym typeface="Archivo ExtraLight"/>
              </a:defRPr>
            </a:lvl2pPr>
            <a:lvl3pPr marL="1371600" marR="0" lvl="2" indent="-330200" algn="l" rtl="0">
              <a:lnSpc>
                <a:spcPct val="100000"/>
              </a:lnSpc>
              <a:spcBef>
                <a:spcPts val="1200"/>
              </a:spcBef>
              <a:spcAft>
                <a:spcPts val="0"/>
              </a:spcAft>
              <a:buClr>
                <a:srgbClr val="003778"/>
              </a:buClr>
              <a:buSzPts val="1600"/>
              <a:buFont typeface="Archivo ExtraLight"/>
              <a:buChar char="𐩑"/>
              <a:defRPr sz="1600" i="0" u="none" strike="noStrike" cap="none">
                <a:solidFill>
                  <a:srgbClr val="003778"/>
                </a:solidFill>
                <a:latin typeface="Archivo ExtraLight"/>
                <a:ea typeface="Archivo ExtraLight"/>
                <a:cs typeface="Archivo ExtraLight"/>
                <a:sym typeface="Archivo ExtraLight"/>
              </a:defRPr>
            </a:lvl3pPr>
            <a:lvl4pPr marL="1828800" marR="0" lvl="3" indent="-323850" algn="l" rtl="0">
              <a:lnSpc>
                <a:spcPct val="100000"/>
              </a:lnSpc>
              <a:spcBef>
                <a:spcPts val="1200"/>
              </a:spcBef>
              <a:spcAft>
                <a:spcPts val="0"/>
              </a:spcAft>
              <a:buClr>
                <a:srgbClr val="003778"/>
              </a:buClr>
              <a:buSzPts val="1500"/>
              <a:buFont typeface="Archivo Light"/>
              <a:buChar char="▪"/>
              <a:defRPr sz="1500" i="0" u="none" strike="noStrike" cap="none">
                <a:solidFill>
                  <a:srgbClr val="003778"/>
                </a:solidFill>
                <a:latin typeface="Archivo Light"/>
                <a:ea typeface="Archivo Light"/>
                <a:cs typeface="Archivo Light"/>
                <a:sym typeface="Archivo Light"/>
              </a:defRPr>
            </a:lvl4pPr>
            <a:lvl5pPr marL="2286000" marR="0" lvl="4" indent="-317500" algn="l" rtl="0">
              <a:lnSpc>
                <a:spcPct val="100000"/>
              </a:lnSpc>
              <a:spcBef>
                <a:spcPts val="1200"/>
              </a:spcBef>
              <a:spcAft>
                <a:spcPts val="0"/>
              </a:spcAft>
              <a:buClr>
                <a:srgbClr val="003778"/>
              </a:buClr>
              <a:buSzPts val="1400"/>
              <a:buFont typeface="Archivo Light"/>
              <a:buChar char="➢"/>
              <a:defRPr i="0" u="none" strike="noStrike" cap="none">
                <a:solidFill>
                  <a:srgbClr val="003778"/>
                </a:solidFill>
                <a:latin typeface="Archivo Light"/>
                <a:ea typeface="Archivo Light"/>
                <a:cs typeface="Archivo Light"/>
                <a:sym typeface="Archivo Light"/>
              </a:defRPr>
            </a:lvl5pPr>
            <a:lvl6pPr marL="2743200" marR="0" lvl="5"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6pPr>
            <a:lvl7pPr marL="3200400" marR="0" lvl="6"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7pPr>
            <a:lvl8pPr marL="3657600" marR="0" lvl="7" indent="-317500" algn="l" rtl="0">
              <a:lnSpc>
                <a:spcPct val="90000"/>
              </a:lnSpc>
              <a:spcBef>
                <a:spcPts val="1200"/>
              </a:spcBef>
              <a:spcAft>
                <a:spcPts val="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8pPr>
            <a:lvl9pPr marL="4114800" marR="0" lvl="8" indent="-317500" algn="l" rtl="0">
              <a:lnSpc>
                <a:spcPct val="90000"/>
              </a:lnSpc>
              <a:spcBef>
                <a:spcPts val="1200"/>
              </a:spcBef>
              <a:spcAft>
                <a:spcPts val="1200"/>
              </a:spcAft>
              <a:buClr>
                <a:srgbClr val="003778"/>
              </a:buClr>
              <a:buSzPts val="1400"/>
              <a:buFont typeface="Archivo Light"/>
              <a:buChar char="⚬"/>
              <a:defRPr sz="1400" i="0" u="none" strike="noStrike" cap="none">
                <a:solidFill>
                  <a:srgbClr val="003778"/>
                </a:solidFill>
                <a:latin typeface="Archivo Light"/>
                <a:ea typeface="Archivo Light"/>
                <a:cs typeface="Archivo Light"/>
                <a:sym typeface="Archivo Light"/>
              </a:defRPr>
            </a:lvl9pPr>
          </a:lstStyle>
          <a:p>
            <a:endParaRPr/>
          </a:p>
        </p:txBody>
      </p:sp>
    </p:spTree>
    <p:extLst>
      <p:ext uri="{BB962C8B-B14F-4D97-AF65-F5344CB8AC3E}">
        <p14:creationId xmlns:p14="http://schemas.microsoft.com/office/powerpoint/2010/main" val="256970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Bullet List_White">
  <p:cSld name="1_Bullet List_White">
    <p:bg>
      <p:bgPr>
        <a:solidFill>
          <a:schemeClr val="dk2"/>
        </a:solidFill>
        <a:effectLst/>
      </p:bgPr>
    </p:bg>
    <p:spTree>
      <p:nvGrpSpPr>
        <p:cNvPr id="1" name="Shape 334"/>
        <p:cNvGrpSpPr/>
        <p:nvPr/>
      </p:nvGrpSpPr>
      <p:grpSpPr>
        <a:xfrm>
          <a:off x="0" y="0"/>
          <a:ext cx="0" cy="0"/>
          <a:chOff x="0" y="0"/>
          <a:chExt cx="0" cy="0"/>
        </a:xfrm>
      </p:grpSpPr>
      <p:sp>
        <p:nvSpPr>
          <p:cNvPr id="335" name="Google Shape;335;p52"/>
          <p:cNvSpPr txBox="1">
            <a:spLocks noGrp="1"/>
          </p:cNvSpPr>
          <p:nvPr>
            <p:ph type="sldNum" idx="12"/>
          </p:nvPr>
        </p:nvSpPr>
        <p:spPr>
          <a:xfrm>
            <a:off x="8201025" y="4865460"/>
            <a:ext cx="600000" cy="189000"/>
          </a:xfrm>
          <a:prstGeom prst="rect">
            <a:avLst/>
          </a:prstGeom>
          <a:noFill/>
          <a:ln>
            <a:noFill/>
          </a:ln>
        </p:spPr>
        <p:txBody>
          <a:bodyPr spcFirstLastPara="1" wrap="square" lIns="0" tIns="34275" rIns="0" bIns="34275" anchor="ctr" anchorCtr="0">
            <a:noAutofit/>
          </a:bodyPr>
          <a:lstStyle>
            <a:lvl1pPr marL="0" lvl="0" indent="0" algn="r" rtl="0">
              <a:spcBef>
                <a:spcPts val="0"/>
              </a:spcBef>
              <a:buNone/>
              <a:defRPr sz="600" b="0" i="0" u="none" strike="noStrike" cap="none">
                <a:solidFill>
                  <a:schemeClr val="lt1"/>
                </a:solidFill>
                <a:latin typeface="Arial"/>
                <a:ea typeface="Arial"/>
                <a:cs typeface="Arial"/>
                <a:sym typeface="Arial"/>
              </a:defRPr>
            </a:lvl1pPr>
            <a:lvl2pPr marL="0" lvl="1" indent="0" algn="r" rtl="0">
              <a:spcBef>
                <a:spcPts val="0"/>
              </a:spcBef>
              <a:buNone/>
              <a:defRPr sz="600" b="0" i="0" u="none" strike="noStrike" cap="none">
                <a:solidFill>
                  <a:schemeClr val="lt1"/>
                </a:solidFill>
                <a:latin typeface="Arial"/>
                <a:ea typeface="Arial"/>
                <a:cs typeface="Arial"/>
                <a:sym typeface="Arial"/>
              </a:defRPr>
            </a:lvl2pPr>
            <a:lvl3pPr marL="0" lvl="2" indent="0" algn="r" rtl="0">
              <a:spcBef>
                <a:spcPts val="0"/>
              </a:spcBef>
              <a:buNone/>
              <a:defRPr sz="600" b="0" i="0" u="none" strike="noStrike" cap="none">
                <a:solidFill>
                  <a:schemeClr val="lt1"/>
                </a:solidFill>
                <a:latin typeface="Arial"/>
                <a:ea typeface="Arial"/>
                <a:cs typeface="Arial"/>
                <a:sym typeface="Arial"/>
              </a:defRPr>
            </a:lvl3pPr>
            <a:lvl4pPr marL="0" lvl="3" indent="0" algn="r" rtl="0">
              <a:spcBef>
                <a:spcPts val="0"/>
              </a:spcBef>
              <a:buNone/>
              <a:defRPr sz="600" b="0" i="0" u="none" strike="noStrike" cap="none">
                <a:solidFill>
                  <a:schemeClr val="lt1"/>
                </a:solidFill>
                <a:latin typeface="Arial"/>
                <a:ea typeface="Arial"/>
                <a:cs typeface="Arial"/>
                <a:sym typeface="Arial"/>
              </a:defRPr>
            </a:lvl4pPr>
            <a:lvl5pPr marL="0" lvl="4" indent="0" algn="r" rtl="0">
              <a:spcBef>
                <a:spcPts val="0"/>
              </a:spcBef>
              <a:buNone/>
              <a:defRPr sz="600" b="0" i="0" u="none" strike="noStrike" cap="none">
                <a:solidFill>
                  <a:schemeClr val="lt1"/>
                </a:solidFill>
                <a:latin typeface="Arial"/>
                <a:ea typeface="Arial"/>
                <a:cs typeface="Arial"/>
                <a:sym typeface="Arial"/>
              </a:defRPr>
            </a:lvl5pPr>
            <a:lvl6pPr marL="0" lvl="5" indent="0" algn="r" rtl="0">
              <a:spcBef>
                <a:spcPts val="0"/>
              </a:spcBef>
              <a:buNone/>
              <a:defRPr sz="600" b="0" i="0" u="none" strike="noStrike" cap="none">
                <a:solidFill>
                  <a:schemeClr val="lt1"/>
                </a:solidFill>
                <a:latin typeface="Arial"/>
                <a:ea typeface="Arial"/>
                <a:cs typeface="Arial"/>
                <a:sym typeface="Arial"/>
              </a:defRPr>
            </a:lvl6pPr>
            <a:lvl7pPr marL="0" lvl="6" indent="0" algn="r" rtl="0">
              <a:spcBef>
                <a:spcPts val="0"/>
              </a:spcBef>
              <a:buNone/>
              <a:defRPr sz="600" b="0" i="0" u="none" strike="noStrike" cap="none">
                <a:solidFill>
                  <a:schemeClr val="lt1"/>
                </a:solidFill>
                <a:latin typeface="Arial"/>
                <a:ea typeface="Arial"/>
                <a:cs typeface="Arial"/>
                <a:sym typeface="Arial"/>
              </a:defRPr>
            </a:lvl7pPr>
            <a:lvl8pPr marL="0" lvl="7" indent="0" algn="r" rtl="0">
              <a:spcBef>
                <a:spcPts val="0"/>
              </a:spcBef>
              <a:buNone/>
              <a:defRPr sz="600" b="0" i="0" u="none" strike="noStrike" cap="none">
                <a:solidFill>
                  <a:schemeClr val="lt1"/>
                </a:solidFill>
                <a:latin typeface="Arial"/>
                <a:ea typeface="Arial"/>
                <a:cs typeface="Arial"/>
                <a:sym typeface="Arial"/>
              </a:defRPr>
            </a:lvl8pPr>
            <a:lvl9pPr marL="0" lvl="8" indent="0" algn="r" rtl="0">
              <a:spcBef>
                <a:spcPts val="0"/>
              </a:spcBef>
              <a:buNone/>
              <a:defRPr sz="6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dirty="0"/>
          </a:p>
        </p:txBody>
      </p:sp>
      <p:sp>
        <p:nvSpPr>
          <p:cNvPr id="336" name="Google Shape;336;p52"/>
          <p:cNvSpPr txBox="1">
            <a:spLocks noGrp="1"/>
          </p:cNvSpPr>
          <p:nvPr>
            <p:ph type="title"/>
          </p:nvPr>
        </p:nvSpPr>
        <p:spPr>
          <a:xfrm>
            <a:off x="342900" y="297679"/>
            <a:ext cx="8458200" cy="519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Clr>
                <a:schemeClr val="lt2"/>
              </a:buClr>
              <a:buSzPts val="2400"/>
              <a:buFont typeface="Arial"/>
              <a:buNone/>
              <a:defRPr sz="2400">
                <a:solidFill>
                  <a:schemeClr val="lt2"/>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37" name="Google Shape;337;p52"/>
          <p:cNvSpPr txBox="1">
            <a:spLocks noGrp="1"/>
          </p:cNvSpPr>
          <p:nvPr>
            <p:ph type="body" idx="1"/>
          </p:nvPr>
        </p:nvSpPr>
        <p:spPr>
          <a:xfrm>
            <a:off x="342900" y="935182"/>
            <a:ext cx="8458200" cy="3751200"/>
          </a:xfrm>
          <a:prstGeom prst="rect">
            <a:avLst/>
          </a:prstGeom>
          <a:noFill/>
          <a:ln>
            <a:noFill/>
          </a:ln>
        </p:spPr>
        <p:txBody>
          <a:bodyPr spcFirstLastPara="1" wrap="square" lIns="68575" tIns="34275" rIns="68575" bIns="34275" anchor="t" anchorCtr="0">
            <a:noAutofit/>
          </a:bodyPr>
          <a:lstStyle>
            <a:lvl1pPr marL="457200" lvl="0" indent="-342900" algn="l" rtl="0">
              <a:lnSpc>
                <a:spcPct val="100000"/>
              </a:lnSpc>
              <a:spcBef>
                <a:spcPts val="500"/>
              </a:spcBef>
              <a:spcAft>
                <a:spcPts val="0"/>
              </a:spcAft>
              <a:buClr>
                <a:schemeClr val="lt2"/>
              </a:buClr>
              <a:buSzPts val="1800"/>
              <a:buFont typeface="Noto Sans Symbols"/>
              <a:buChar char="▪"/>
              <a:defRPr b="0">
                <a:solidFill>
                  <a:schemeClr val="lt2"/>
                </a:solidFill>
              </a:defRPr>
            </a:lvl1pPr>
            <a:lvl2pPr marL="914400" lvl="1" indent="-355600" algn="l" rtl="0">
              <a:lnSpc>
                <a:spcPct val="100000"/>
              </a:lnSpc>
              <a:spcBef>
                <a:spcPts val="500"/>
              </a:spcBef>
              <a:spcAft>
                <a:spcPts val="0"/>
              </a:spcAft>
              <a:buClr>
                <a:schemeClr val="lt1"/>
              </a:buClr>
              <a:buSzPts val="2000"/>
              <a:buFont typeface="Noto Sans Symbols"/>
              <a:buChar char="▪"/>
              <a:defRPr>
                <a:solidFill>
                  <a:schemeClr val="lt2"/>
                </a:solidFill>
              </a:defRPr>
            </a:lvl2pPr>
            <a:lvl3pPr marL="1371600" lvl="2" indent="-342900" algn="l" rtl="0">
              <a:lnSpc>
                <a:spcPct val="100000"/>
              </a:lnSpc>
              <a:spcBef>
                <a:spcPts val="500"/>
              </a:spcBef>
              <a:spcAft>
                <a:spcPts val="0"/>
              </a:spcAft>
              <a:buClr>
                <a:schemeClr val="lt2"/>
              </a:buClr>
              <a:buSzPts val="1800"/>
              <a:buFont typeface="Noto Sans Symbols"/>
              <a:buChar char="▪"/>
              <a:defRPr sz="1700">
                <a:solidFill>
                  <a:schemeClr val="lt2"/>
                </a:solidFill>
              </a:defRPr>
            </a:lvl3pPr>
            <a:lvl4pPr marL="1828800" lvl="3" indent="-342900" algn="l" rtl="0">
              <a:lnSpc>
                <a:spcPct val="100000"/>
              </a:lnSpc>
              <a:spcBef>
                <a:spcPts val="500"/>
              </a:spcBef>
              <a:spcAft>
                <a:spcPts val="0"/>
              </a:spcAft>
              <a:buClr>
                <a:schemeClr val="lt2"/>
              </a:buClr>
              <a:buSzPts val="1800"/>
              <a:buFont typeface="Courier New"/>
              <a:buChar char="o"/>
              <a:defRPr sz="1700">
                <a:solidFill>
                  <a:schemeClr val="lt2"/>
                </a:solidFill>
              </a:defRPr>
            </a:lvl4pPr>
            <a:lvl5pPr marL="2286000" lvl="4" indent="-311150" algn="l" rtl="0">
              <a:lnSpc>
                <a:spcPct val="100000"/>
              </a:lnSpc>
              <a:spcBef>
                <a:spcPts val="500"/>
              </a:spcBef>
              <a:spcAft>
                <a:spcPts val="0"/>
              </a:spcAft>
              <a:buClr>
                <a:schemeClr val="lt2"/>
              </a:buClr>
              <a:buSzPts val="1300"/>
              <a:buFont typeface="Noto Sans Symbols"/>
              <a:buChar char="▪"/>
              <a:defRPr sz="1400">
                <a:solidFill>
                  <a:schemeClr val="lt2"/>
                </a:solidFill>
              </a:defRPr>
            </a:lvl5pPr>
            <a:lvl6pPr marL="2743200" lvl="5" indent="-311150" algn="l" rtl="0">
              <a:lnSpc>
                <a:spcPct val="100000"/>
              </a:lnSpc>
              <a:spcBef>
                <a:spcPts val="500"/>
              </a:spcBef>
              <a:spcAft>
                <a:spcPts val="0"/>
              </a:spcAft>
              <a:buClr>
                <a:schemeClr val="lt1"/>
              </a:buClr>
              <a:buSzPts val="1300"/>
              <a:buFont typeface="Noto Sans Symbols"/>
              <a:buChar char="▪"/>
              <a:defRPr sz="1200">
                <a:solidFill>
                  <a:schemeClr val="lt1"/>
                </a:solidFill>
              </a:defRPr>
            </a:lvl6pPr>
            <a:lvl7pPr marL="3200400" lvl="6" indent="-317500" algn="l" rtl="0">
              <a:lnSpc>
                <a:spcPct val="100000"/>
              </a:lnSpc>
              <a:spcBef>
                <a:spcPts val="500"/>
              </a:spcBef>
              <a:spcAft>
                <a:spcPts val="0"/>
              </a:spcAft>
              <a:buClr>
                <a:schemeClr val="lt2"/>
              </a:buClr>
              <a:buSzPts val="1400"/>
              <a:buChar char="▪"/>
              <a:defRPr/>
            </a:lvl7pPr>
            <a:lvl8pPr marL="3657600" lvl="7" indent="-228600" algn="l" rtl="0">
              <a:lnSpc>
                <a:spcPct val="90000"/>
              </a:lnSpc>
              <a:spcBef>
                <a:spcPts val="400"/>
              </a:spcBef>
              <a:spcAft>
                <a:spcPts val="0"/>
              </a:spcAft>
              <a:buClr>
                <a:schemeClr val="lt1"/>
              </a:buClr>
              <a:buSzPts val="1400"/>
              <a:buNone/>
              <a:defRPr/>
            </a:lvl8pPr>
            <a:lvl9pPr marL="4114800" lvl="8" indent="-317500" algn="l" rtl="0">
              <a:lnSpc>
                <a:spcPct val="90000"/>
              </a:lnSpc>
              <a:spcBef>
                <a:spcPts val="400"/>
              </a:spcBef>
              <a:spcAft>
                <a:spcPts val="0"/>
              </a:spcAft>
              <a:buClr>
                <a:schemeClr val="lt1"/>
              </a:buClr>
              <a:buSzPts val="1400"/>
              <a:buChar char="•"/>
              <a:defRPr/>
            </a:lvl9pPr>
          </a:lstStyle>
          <a:p>
            <a:endParaRPr/>
          </a:p>
        </p:txBody>
      </p:sp>
    </p:spTree>
    <p:extLst>
      <p:ext uri="{BB962C8B-B14F-4D97-AF65-F5344CB8AC3E}">
        <p14:creationId xmlns:p14="http://schemas.microsoft.com/office/powerpoint/2010/main" val="2412575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ransition 2">
  <p:cSld name="Transition 2">
    <p:spTree>
      <p:nvGrpSpPr>
        <p:cNvPr id="1" name="Shape 50"/>
        <p:cNvGrpSpPr/>
        <p:nvPr/>
      </p:nvGrpSpPr>
      <p:grpSpPr>
        <a:xfrm>
          <a:off x="0" y="0"/>
          <a:ext cx="0" cy="0"/>
          <a:chOff x="0" y="0"/>
          <a:chExt cx="0" cy="0"/>
        </a:xfrm>
      </p:grpSpPr>
      <p:cxnSp>
        <p:nvCxnSpPr>
          <p:cNvPr id="51" name="Google Shape;51;p13"/>
          <p:cNvCxnSpPr/>
          <p:nvPr userDrawn="1"/>
        </p:nvCxnSpPr>
        <p:spPr>
          <a:xfrm rot="9119805" flipH="1">
            <a:off x="3650097" y="534658"/>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2" name="Google Shape;52;p13"/>
          <p:cNvCxnSpPr/>
          <p:nvPr/>
        </p:nvCxnSpPr>
        <p:spPr>
          <a:xfrm rot="9119805" flipH="1">
            <a:off x="3421942" y="484085"/>
            <a:ext cx="6484046" cy="5376163"/>
          </a:xfrm>
          <a:prstGeom prst="straightConnector1">
            <a:avLst/>
          </a:prstGeom>
          <a:noFill/>
          <a:ln w="228600" cap="flat" cmpd="sng">
            <a:solidFill>
              <a:srgbClr val="0094FF"/>
            </a:solidFill>
            <a:prstDash val="solid"/>
            <a:round/>
            <a:headEnd type="none" w="med" len="med"/>
            <a:tailEnd type="none" w="med" len="med"/>
          </a:ln>
        </p:spPr>
      </p:cxnSp>
      <p:cxnSp>
        <p:nvCxnSpPr>
          <p:cNvPr id="53" name="Google Shape;53;p13"/>
          <p:cNvCxnSpPr/>
          <p:nvPr/>
        </p:nvCxnSpPr>
        <p:spPr>
          <a:xfrm rot="9119805" flipH="1">
            <a:off x="3845430" y="625744"/>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4" name="Google Shape;54;p13"/>
          <p:cNvCxnSpPr/>
          <p:nvPr/>
        </p:nvCxnSpPr>
        <p:spPr>
          <a:xfrm rot="9119805" flipH="1">
            <a:off x="4040763" y="716829"/>
            <a:ext cx="6484046" cy="5376834"/>
          </a:xfrm>
          <a:prstGeom prst="straightConnector1">
            <a:avLst/>
          </a:prstGeom>
          <a:noFill/>
          <a:ln w="228600" cap="flat" cmpd="sng">
            <a:solidFill>
              <a:srgbClr val="003778"/>
            </a:solidFill>
            <a:prstDash val="solid"/>
            <a:round/>
            <a:headEnd type="none" w="med" len="med"/>
            <a:tailEnd type="none" w="med" len="med"/>
          </a:ln>
        </p:spPr>
      </p:cxnSp>
      <p:cxnSp>
        <p:nvCxnSpPr>
          <p:cNvPr id="55" name="Google Shape;55;p13"/>
          <p:cNvCxnSpPr/>
          <p:nvPr/>
        </p:nvCxnSpPr>
        <p:spPr>
          <a:xfrm rot="9119805" flipH="1">
            <a:off x="3223468" y="455785"/>
            <a:ext cx="6484046" cy="5376163"/>
          </a:xfrm>
          <a:prstGeom prst="straightConnector1">
            <a:avLst/>
          </a:prstGeom>
          <a:noFill/>
          <a:ln w="228600" cap="flat" cmpd="sng">
            <a:solidFill>
              <a:srgbClr val="0094FF"/>
            </a:solidFill>
            <a:prstDash val="solid"/>
            <a:round/>
            <a:headEnd type="none" w="med" len="med"/>
            <a:tailEnd type="none" w="med" len="med"/>
          </a:ln>
        </p:spPr>
      </p:cxnSp>
      <p:sp>
        <p:nvSpPr>
          <p:cNvPr id="56" name="Google Shape;56;p13"/>
          <p:cNvSpPr txBox="1">
            <a:spLocks noGrp="1"/>
          </p:cNvSpPr>
          <p:nvPr>
            <p:ph type="title"/>
          </p:nvPr>
        </p:nvSpPr>
        <p:spPr>
          <a:xfrm>
            <a:off x="797275" y="1460500"/>
            <a:ext cx="5108100" cy="13899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3778"/>
              </a:buClr>
              <a:buSzPts val="4400"/>
              <a:buFont typeface="Archivo"/>
              <a:buNone/>
              <a:defRPr sz="4400" b="1">
                <a:solidFill>
                  <a:srgbClr val="003778"/>
                </a:solidFill>
                <a:latin typeface="Archivo"/>
                <a:ea typeface="Archivo"/>
                <a:cs typeface="Archivo"/>
                <a:sym typeface="Archivo"/>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57" name="Google Shape;57;p13"/>
          <p:cNvPicPr preferRelativeResize="0"/>
          <p:nvPr userDrawn="1"/>
        </p:nvPicPr>
        <p:blipFill>
          <a:blip r:embed="rId2">
            <a:alphaModFix/>
          </a:blip>
          <a:stretch>
            <a:fillRect/>
          </a:stretch>
        </p:blipFill>
        <p:spPr>
          <a:xfrm>
            <a:off x="7865000" y="3866600"/>
            <a:ext cx="1038600" cy="1038600"/>
          </a:xfrm>
          <a:prstGeom prst="rect">
            <a:avLst/>
          </a:prstGeom>
          <a:noFill/>
          <a:ln>
            <a:noFill/>
          </a:ln>
        </p:spPr>
      </p:pic>
      <p:sp>
        <p:nvSpPr>
          <p:cNvPr id="58" name="Google Shape;58;p13"/>
          <p:cNvSpPr txBox="1">
            <a:spLocks noGrp="1"/>
          </p:cNvSpPr>
          <p:nvPr>
            <p:ph type="subTitle" idx="1"/>
          </p:nvPr>
        </p:nvSpPr>
        <p:spPr>
          <a:xfrm>
            <a:off x="797275" y="2894575"/>
            <a:ext cx="4194600" cy="6570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94FF"/>
              </a:buClr>
              <a:buSzPts val="1900"/>
              <a:buFont typeface="Archivo"/>
              <a:buNone/>
              <a:defRPr sz="1900">
                <a:solidFill>
                  <a:srgbClr val="0094FF"/>
                </a:solidFill>
                <a:latin typeface="Archivo"/>
                <a:ea typeface="Archivo"/>
                <a:cs typeface="Archivo"/>
                <a:sym typeface="Archiv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extLst>
      <p:ext uri="{BB962C8B-B14F-4D97-AF65-F5344CB8AC3E}">
        <p14:creationId xmlns:p14="http://schemas.microsoft.com/office/powerpoint/2010/main" val="162405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Slab Light"/>
              <a:buNone/>
              <a:defRPr sz="3000">
                <a:solidFill>
                  <a:schemeClr val="dk1"/>
                </a:solidFill>
                <a:latin typeface="Roboto Slab Light"/>
                <a:ea typeface="Roboto Slab Light"/>
                <a:cs typeface="Roboto Slab Light"/>
                <a:sym typeface="Roboto Slab Light"/>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Open Sans Medium"/>
              <a:buChar char="●"/>
              <a:defRPr sz="1800">
                <a:solidFill>
                  <a:schemeClr val="dk2"/>
                </a:solidFill>
                <a:latin typeface="Open Sans Medium"/>
                <a:ea typeface="Open Sans Medium"/>
                <a:cs typeface="Open Sans Medium"/>
                <a:sym typeface="Open Sans Medium"/>
              </a:defRPr>
            </a:lvl1pPr>
            <a:lvl2pPr marL="914400" lvl="1"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2pPr>
            <a:lvl3pPr marL="1371600" lvl="2"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3pPr>
            <a:lvl4pPr marL="1828800" lvl="3"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4pPr>
            <a:lvl5pPr marL="2286000" lvl="4"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5pPr>
            <a:lvl6pPr marL="2743200" lvl="5"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6pPr>
            <a:lvl7pPr marL="3200400" lvl="6"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7pPr>
            <a:lvl8pPr marL="3657600" lvl="7"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8pPr>
            <a:lvl9pPr marL="4114800" lvl="8" indent="-317500">
              <a:lnSpc>
                <a:spcPct val="115000"/>
              </a:lnSpc>
              <a:spcBef>
                <a:spcPts val="0"/>
              </a:spcBef>
              <a:spcAft>
                <a:spcPts val="0"/>
              </a:spcAft>
              <a:buClr>
                <a:schemeClr val="dk2"/>
              </a:buClr>
              <a:buSzPts val="1400"/>
              <a:buFont typeface="Open Sans Medium"/>
              <a:buChar char="■"/>
              <a:defRPr>
                <a:solidFill>
                  <a:schemeClr val="dk2"/>
                </a:solidFill>
                <a:latin typeface="Open Sans Medium"/>
                <a:ea typeface="Open Sans Medium"/>
                <a:cs typeface="Open Sans Medium"/>
                <a:sym typeface="Open Sans Medium"/>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50" r:id="rId1"/>
    <p:sldLayoutId id="2147483655" r:id="rId2"/>
    <p:sldLayoutId id="2147483656" r:id="rId3"/>
    <p:sldLayoutId id="2147483658" r:id="rId4"/>
    <p:sldLayoutId id="2147483666" r:id="rId5"/>
    <p:sldLayoutId id="2147483668" r:id="rId6"/>
    <p:sldLayoutId id="2147483669" r:id="rId7"/>
    <p:sldLayoutId id="214748367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hyperlink" Target="https://openchainproject.org/resources/faq#specification-development-question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0643B26-3167-D119-98E4-76C3B66C20EB}"/>
              </a:ext>
            </a:extLst>
          </p:cNvPr>
          <p:cNvSpPr/>
          <p:nvPr/>
        </p:nvSpPr>
        <p:spPr>
          <a:xfrm>
            <a:off x="5350300" y="-4850"/>
            <a:ext cx="3793700" cy="123122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7C618B-AC99-412A-AC58-8925EE79438F}"/>
              </a:ext>
            </a:extLst>
          </p:cNvPr>
          <p:cNvSpPr>
            <a:spLocks noGrp="1"/>
          </p:cNvSpPr>
          <p:nvPr>
            <p:ph type="ctrTitle"/>
          </p:nvPr>
        </p:nvSpPr>
        <p:spPr/>
        <p:txBody>
          <a:bodyPr/>
          <a:lstStyle/>
          <a:p>
            <a:r>
              <a:rPr lang="en-US" dirty="0"/>
              <a:t>Review of Core Topic</a:t>
            </a:r>
          </a:p>
        </p:txBody>
      </p:sp>
      <p:sp>
        <p:nvSpPr>
          <p:cNvPr id="3" name="Subtitle 2">
            <a:extLst>
              <a:ext uri="{FF2B5EF4-FFF2-40B4-BE49-F238E27FC236}">
                <a16:creationId xmlns:a16="http://schemas.microsoft.com/office/drawing/2014/main" id="{57ADAC6C-A094-DE2D-4340-F79823009CC6}"/>
              </a:ext>
            </a:extLst>
          </p:cNvPr>
          <p:cNvSpPr>
            <a:spLocks noGrp="1"/>
          </p:cNvSpPr>
          <p:nvPr>
            <p:ph type="subTitle" idx="1"/>
          </p:nvPr>
        </p:nvSpPr>
        <p:spPr>
          <a:xfrm>
            <a:off x="598088" y="1940011"/>
            <a:ext cx="8222100" cy="1445739"/>
          </a:xfrm>
        </p:spPr>
        <p:txBody>
          <a:bodyPr>
            <a:normAutofit fontScale="92500"/>
          </a:bodyPr>
          <a:lstStyle/>
          <a:p>
            <a:r>
              <a:rPr lang="en-US" dirty="0"/>
              <a:t>ISO/IEC 5230, ISO/IEC 18974 and ISO/IEC 5962 </a:t>
            </a:r>
          </a:p>
          <a:p>
            <a:br>
              <a:rPr lang="en-US" dirty="0"/>
            </a:br>
            <a:r>
              <a:rPr lang="en-US" dirty="0"/>
              <a:t>How updates to international standards for open source license compliance, security assurance and SBOM impact the automotive supply chain</a:t>
            </a:r>
          </a:p>
        </p:txBody>
      </p:sp>
      <p:pic>
        <p:nvPicPr>
          <p:cNvPr id="4" name="Google Shape;341;g2f7b2e641ca_0_145">
            <a:extLst>
              <a:ext uri="{FF2B5EF4-FFF2-40B4-BE49-F238E27FC236}">
                <a16:creationId xmlns:a16="http://schemas.microsoft.com/office/drawing/2014/main" id="{F26F5A70-26D7-37F0-4D45-A4FB4ED837BB}"/>
              </a:ext>
            </a:extLst>
          </p:cNvPr>
          <p:cNvPicPr preferRelativeResize="0"/>
          <p:nvPr/>
        </p:nvPicPr>
        <p:blipFill>
          <a:blip r:embed="rId2"/>
          <a:srcRect/>
          <a:stretch/>
        </p:blipFill>
        <p:spPr>
          <a:xfrm>
            <a:off x="7883900" y="9378"/>
            <a:ext cx="1283500" cy="1226378"/>
          </a:xfrm>
          <a:prstGeom prst="rect">
            <a:avLst/>
          </a:prstGeom>
          <a:noFill/>
          <a:ln>
            <a:noFill/>
          </a:ln>
        </p:spPr>
      </p:pic>
      <p:pic>
        <p:nvPicPr>
          <p:cNvPr id="5" name="Google Shape;342;g2f7b2e641ca_0_145">
            <a:extLst>
              <a:ext uri="{FF2B5EF4-FFF2-40B4-BE49-F238E27FC236}">
                <a16:creationId xmlns:a16="http://schemas.microsoft.com/office/drawing/2014/main" id="{81F8E886-2335-0BCE-117D-D08463BC965C}"/>
              </a:ext>
            </a:extLst>
          </p:cNvPr>
          <p:cNvPicPr preferRelativeResize="0"/>
          <p:nvPr/>
        </p:nvPicPr>
        <p:blipFill>
          <a:blip r:embed="rId3"/>
          <a:srcRect/>
          <a:stretch/>
        </p:blipFill>
        <p:spPr>
          <a:xfrm>
            <a:off x="6643500" y="-4850"/>
            <a:ext cx="1217000" cy="1231228"/>
          </a:xfrm>
          <a:prstGeom prst="rect">
            <a:avLst/>
          </a:prstGeom>
          <a:noFill/>
          <a:ln>
            <a:noFill/>
          </a:ln>
        </p:spPr>
      </p:pic>
      <p:pic>
        <p:nvPicPr>
          <p:cNvPr id="7" name="Google Shape;342;g2f7b2e641ca_0_145">
            <a:extLst>
              <a:ext uri="{FF2B5EF4-FFF2-40B4-BE49-F238E27FC236}">
                <a16:creationId xmlns:a16="http://schemas.microsoft.com/office/drawing/2014/main" id="{1DD3BA9D-A04B-CDF7-5CAC-1552D98E494E}"/>
              </a:ext>
            </a:extLst>
          </p:cNvPr>
          <p:cNvPicPr preferRelativeResize="0"/>
          <p:nvPr/>
        </p:nvPicPr>
        <p:blipFill>
          <a:blip r:embed="rId4"/>
          <a:srcRect/>
          <a:stretch/>
        </p:blipFill>
        <p:spPr>
          <a:xfrm>
            <a:off x="5326900" y="-4850"/>
            <a:ext cx="1240400" cy="1231228"/>
          </a:xfrm>
          <a:prstGeom prst="rect">
            <a:avLst/>
          </a:prstGeom>
          <a:noFill/>
          <a:ln>
            <a:noFill/>
          </a:ln>
        </p:spPr>
      </p:pic>
      <p:pic>
        <p:nvPicPr>
          <p:cNvPr id="10" name="Google Shape;34;p4">
            <a:extLst>
              <a:ext uri="{FF2B5EF4-FFF2-40B4-BE49-F238E27FC236}">
                <a16:creationId xmlns:a16="http://schemas.microsoft.com/office/drawing/2014/main" id="{5806CAF5-6EDC-A652-FC49-36E2A2C644F5}"/>
              </a:ext>
            </a:extLst>
          </p:cNvPr>
          <p:cNvPicPr preferRelativeResize="0"/>
          <p:nvPr/>
        </p:nvPicPr>
        <p:blipFill>
          <a:blip r:embed="rId5">
            <a:alphaModFix/>
          </a:blip>
          <a:stretch>
            <a:fillRect/>
          </a:stretch>
        </p:blipFill>
        <p:spPr>
          <a:xfrm>
            <a:off x="4415200" y="-4850"/>
            <a:ext cx="935100" cy="1231228"/>
          </a:xfrm>
          <a:prstGeom prst="rect">
            <a:avLst/>
          </a:prstGeom>
          <a:noFill/>
          <a:ln>
            <a:noFill/>
          </a:ln>
        </p:spPr>
      </p:pic>
    </p:spTree>
    <p:extLst>
      <p:ext uri="{BB962C8B-B14F-4D97-AF65-F5344CB8AC3E}">
        <p14:creationId xmlns:p14="http://schemas.microsoft.com/office/powerpoint/2010/main" val="43580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Google Shape;579;g2e62ad20c76_0_657"/>
          <p:cNvSpPr txBox="1">
            <a:spLocks noGrp="1"/>
          </p:cNvSpPr>
          <p:nvPr>
            <p:ph type="body" idx="1"/>
          </p:nvPr>
        </p:nvSpPr>
        <p:spPr>
          <a:xfrm>
            <a:off x="280350" y="1812896"/>
            <a:ext cx="8520600" cy="2792700"/>
          </a:xfrm>
          <a:prstGeom prst="rect">
            <a:avLst/>
          </a:prstGeom>
          <a:noFill/>
          <a:ln>
            <a:noFill/>
          </a:ln>
        </p:spPr>
        <p:txBody>
          <a:bodyPr spcFirstLastPara="1" wrap="square" lIns="91425" tIns="91425" rIns="91425" bIns="91425" anchor="t" anchorCtr="0">
            <a:normAutofit/>
          </a:bodyPr>
          <a:lstStyle/>
          <a:p>
            <a:pPr marL="114300" lvl="0" indent="0" algn="ctr" rtl="0">
              <a:lnSpc>
                <a:spcPct val="115000"/>
              </a:lnSpc>
              <a:spcBef>
                <a:spcPts val="0"/>
              </a:spcBef>
              <a:spcAft>
                <a:spcPts val="0"/>
              </a:spcAft>
              <a:buSzPts val="1800"/>
              <a:buNone/>
            </a:pPr>
            <a:r>
              <a:rPr lang="en-US" b="1" i="0">
                <a:solidFill>
                  <a:srgbClr val="252525"/>
                </a:solidFill>
                <a:highlight>
                  <a:srgbClr val="FFFFFF"/>
                </a:highlight>
                <a:latin typeface="Open Sans ExtraBold"/>
                <a:ea typeface="Open Sans ExtraBold"/>
                <a:cs typeface="Open Sans ExtraBold"/>
                <a:sym typeface="Open Sans"/>
              </a:rPr>
              <a:t>Starting 2024-06-19 ~ Ending 2024-012-19</a:t>
            </a:r>
            <a:endParaRPr/>
          </a:p>
          <a:p>
            <a:pPr marL="457200" lvl="0" indent="-342900" algn="l" rtl="0">
              <a:lnSpc>
                <a:spcPct val="115000"/>
              </a:lnSpc>
              <a:spcBef>
                <a:spcPts val="0"/>
              </a:spcBef>
              <a:spcAft>
                <a:spcPts val="0"/>
              </a:spcAft>
              <a:buSzPts val="1800"/>
              <a:buChar char="●"/>
            </a:pPr>
            <a:r>
              <a:rPr lang="en-US" b="0" i="0">
                <a:solidFill>
                  <a:srgbClr val="252525"/>
                </a:solidFill>
                <a:highlight>
                  <a:srgbClr val="FFFFFF"/>
                </a:highlight>
                <a:latin typeface="Roboto"/>
                <a:ea typeface="Roboto"/>
                <a:cs typeface="Roboto"/>
                <a:sym typeface="Roboto"/>
              </a:rPr>
              <a:t>The OpenChain Project has announced the beginning of its six month Public Comment Period for proposed draft updates to the open source license compliance (ISO/IEC 5230:2020) and open source security assurance (ISO/IEC 18974:2023) specifications.</a:t>
            </a:r>
            <a:endParaRPr/>
          </a:p>
          <a:p>
            <a:pPr marL="457200" lvl="0" indent="-342900" algn="l" rtl="0">
              <a:lnSpc>
                <a:spcPct val="115000"/>
              </a:lnSpc>
              <a:spcBef>
                <a:spcPts val="0"/>
              </a:spcBef>
              <a:spcAft>
                <a:spcPts val="0"/>
              </a:spcAft>
              <a:buSzPts val="1800"/>
              <a:buChar char="●"/>
            </a:pPr>
            <a:r>
              <a:rPr lang="en-US" b="0" i="0">
                <a:solidFill>
                  <a:srgbClr val="252525"/>
                </a:solidFill>
                <a:highlight>
                  <a:srgbClr val="FFFFFF"/>
                </a:highlight>
                <a:latin typeface="Roboto"/>
                <a:ea typeface="Roboto"/>
                <a:cs typeface="Roboto"/>
                <a:sym typeface="Roboto"/>
              </a:rPr>
              <a:t>As per our </a:t>
            </a:r>
            <a:r>
              <a:rPr lang="en-US" b="0" i="0" u="sng" strike="noStrike">
                <a:solidFill>
                  <a:srgbClr val="00AEBC"/>
                </a:solidFill>
                <a:highlight>
                  <a:srgbClr val="FFFFFF"/>
                </a:highlight>
                <a:latin typeface="Roboto"/>
                <a:ea typeface="Roboto"/>
                <a:cs typeface="Roboto"/>
                <a:sym typeface="Roboto"/>
                <a:hlinkClick r:id="rId3">
                  <a:extLst>
                    <a:ext uri="{A12FA001-AC4F-418D-AE19-62706E023703}">
                      <ahyp:hlinkClr xmlns:ahyp="http://schemas.microsoft.com/office/drawing/2018/hyperlinkcolor" val="tx"/>
                    </a:ext>
                  </a:extLst>
                </a:hlinkClick>
              </a:rPr>
              <a:t>specification development process outlined in the project FAQ</a:t>
            </a:r>
            <a:r>
              <a:rPr lang="en-US" b="0" i="0">
                <a:solidFill>
                  <a:srgbClr val="252525"/>
                </a:solidFill>
                <a:highlight>
                  <a:srgbClr val="FFFFFF"/>
                </a:highlight>
                <a:latin typeface="Roboto"/>
                <a:ea typeface="Roboto"/>
                <a:cs typeface="Roboto"/>
                <a:sym typeface="Roboto"/>
              </a:rPr>
              <a:t>, this Public Comment Period will run for six months, and it will be followed by a three month Freeze Period.</a:t>
            </a:r>
            <a:endParaRPr/>
          </a:p>
          <a:p>
            <a:pPr marL="114300" lvl="0" indent="0" algn="l" rtl="0">
              <a:lnSpc>
                <a:spcPct val="115000"/>
              </a:lnSpc>
              <a:spcBef>
                <a:spcPts val="0"/>
              </a:spcBef>
              <a:spcAft>
                <a:spcPts val="0"/>
              </a:spcAft>
              <a:buSzPts val="1800"/>
              <a:buNone/>
            </a:pPr>
            <a:endParaRPr/>
          </a:p>
        </p:txBody>
      </p:sp>
      <p:pic>
        <p:nvPicPr>
          <p:cNvPr id="580" name="Google Shape;580;g2e62ad20c76_0_657" descr="A blue background with white text&#10;&#10;Description automatically generated"/>
          <p:cNvPicPr preferRelativeResize="0"/>
          <p:nvPr/>
        </p:nvPicPr>
        <p:blipFill rotWithShape="1">
          <a:blip r:embed="rId4">
            <a:alphaModFix/>
          </a:blip>
          <a:srcRect/>
          <a:stretch/>
        </p:blipFill>
        <p:spPr>
          <a:xfrm>
            <a:off x="0" y="0"/>
            <a:ext cx="8412480" cy="1729232"/>
          </a:xfrm>
          <a:prstGeom prst="rect">
            <a:avLst/>
          </a:prstGeom>
          <a:noFill/>
          <a:ln>
            <a:noFill/>
          </a:ln>
        </p:spPr>
      </p:pic>
      <p:pic>
        <p:nvPicPr>
          <p:cNvPr id="581" name="Google Shape;581;g2e62ad20c76_0_657" descr="A qr code with black squares&#10;&#10;Description automatically generated"/>
          <p:cNvPicPr preferRelativeResize="0"/>
          <p:nvPr/>
        </p:nvPicPr>
        <p:blipFill rotWithShape="1">
          <a:blip r:embed="rId5">
            <a:alphaModFix/>
          </a:blip>
          <a:srcRect/>
          <a:stretch/>
        </p:blipFill>
        <p:spPr>
          <a:xfrm>
            <a:off x="7410616" y="0"/>
            <a:ext cx="1733382" cy="173338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8" name="Google Shape;158;p25"/>
          <p:cNvSpPr txBox="1">
            <a:spLocks noGrp="1"/>
          </p:cNvSpPr>
          <p:nvPr>
            <p:ph type="body" idx="1"/>
          </p:nvPr>
        </p:nvSpPr>
        <p:spPr>
          <a:xfrm>
            <a:off x="280350" y="1266450"/>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US" dirty="0"/>
              <a:t>The public comment for proposed updates to ISO 5230 and ISO 18974 continues. On this call, we will check out some of the comments about typos, language clarity and so on. There are various pull requests (submissions) on GitHub. </a:t>
            </a:r>
          </a:p>
        </p:txBody>
      </p:sp>
      <p:sp>
        <p:nvSpPr>
          <p:cNvPr id="3" name="Google Shape;158;p25">
            <a:extLst>
              <a:ext uri="{FF2B5EF4-FFF2-40B4-BE49-F238E27FC236}">
                <a16:creationId xmlns:a16="http://schemas.microsoft.com/office/drawing/2014/main" id="{56EACFB3-B7D3-D3A5-36CB-8763D7AEDE87}"/>
              </a:ext>
            </a:extLst>
          </p:cNvPr>
          <p:cNvSpPr txBox="1">
            <a:spLocks/>
          </p:cNvSpPr>
          <p:nvPr/>
        </p:nvSpPr>
        <p:spPr>
          <a:xfrm>
            <a:off x="311700" y="2507725"/>
            <a:ext cx="4260300" cy="1797550"/>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Medium"/>
              <a:buChar char="●"/>
              <a:defRPr sz="1800" b="0" i="0" u="none" strike="noStrike" cap="none">
                <a:solidFill>
                  <a:schemeClr val="dk2"/>
                </a:solidFill>
                <a:latin typeface="Open Sans Medium"/>
                <a:ea typeface="Open Sans Medium"/>
                <a:cs typeface="Open Sans Medium"/>
                <a:sym typeface="Open Sans Medium"/>
              </a:defRPr>
            </a:lvl1pPr>
            <a:lvl2pPr marL="914400" marR="0" lvl="1"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2pPr>
            <a:lvl3pPr marL="1371600" marR="0" lvl="2"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3pPr>
            <a:lvl4pPr marL="1828800" marR="0" lvl="3"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4pPr>
            <a:lvl5pPr marL="2286000" marR="0" lvl="4"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5pPr>
            <a:lvl6pPr marL="2743200" marR="0" lvl="5"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6pPr>
            <a:lvl7pPr marL="3200400" marR="0" lvl="6"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7pPr>
            <a:lvl8pPr marL="3657600" marR="0" lvl="7"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8pPr>
            <a:lvl9pPr marL="4114800" marR="0" lvl="8"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9pPr>
          </a:lstStyle>
          <a:p>
            <a:pPr marL="0" indent="0" algn="ctr">
              <a:spcAft>
                <a:spcPts val="1200"/>
              </a:spcAft>
              <a:buNone/>
            </a:pPr>
            <a:r>
              <a:rPr lang="en-US" sz="1400" b="1" dirty="0"/>
              <a:t>ISO/IEC 5230 (License Compliance)</a:t>
            </a:r>
            <a:endParaRPr lang="en-US" dirty="0"/>
          </a:p>
        </p:txBody>
      </p:sp>
      <p:sp>
        <p:nvSpPr>
          <p:cNvPr id="157" name="Google Shape;157;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US" dirty="0"/>
              <a:t>Draft Update ISO Standards – The Open Issues</a:t>
            </a:r>
            <a:endParaRPr dirty="0"/>
          </a:p>
        </p:txBody>
      </p:sp>
      <p:sp>
        <p:nvSpPr>
          <p:cNvPr id="4" name="Google Shape;158;p25">
            <a:extLst>
              <a:ext uri="{FF2B5EF4-FFF2-40B4-BE49-F238E27FC236}">
                <a16:creationId xmlns:a16="http://schemas.microsoft.com/office/drawing/2014/main" id="{12F7430B-2DF4-0F40-3B07-7A36939D70C2}"/>
              </a:ext>
            </a:extLst>
          </p:cNvPr>
          <p:cNvSpPr txBox="1">
            <a:spLocks/>
          </p:cNvSpPr>
          <p:nvPr/>
        </p:nvSpPr>
        <p:spPr>
          <a:xfrm>
            <a:off x="4540650" y="2507725"/>
            <a:ext cx="4260300" cy="1797550"/>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Medium"/>
              <a:buChar char="●"/>
              <a:defRPr sz="1800" b="0" i="0" u="none" strike="noStrike" cap="none">
                <a:solidFill>
                  <a:schemeClr val="dk2"/>
                </a:solidFill>
                <a:latin typeface="Open Sans Medium"/>
                <a:ea typeface="Open Sans Medium"/>
                <a:cs typeface="Open Sans Medium"/>
                <a:sym typeface="Open Sans Medium"/>
              </a:defRPr>
            </a:lvl1pPr>
            <a:lvl2pPr marL="914400" marR="0" lvl="1"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2pPr>
            <a:lvl3pPr marL="1371600" marR="0" lvl="2"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3pPr>
            <a:lvl4pPr marL="1828800" marR="0" lvl="3"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4pPr>
            <a:lvl5pPr marL="2286000" marR="0" lvl="4"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5pPr>
            <a:lvl6pPr marL="2743200" marR="0" lvl="5"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6pPr>
            <a:lvl7pPr marL="3200400" marR="0" lvl="6"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7pPr>
            <a:lvl8pPr marL="3657600" marR="0" lvl="7"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8pPr>
            <a:lvl9pPr marL="4114800" marR="0" lvl="8" indent="-317500" algn="l" rtl="0">
              <a:lnSpc>
                <a:spcPct val="115000"/>
              </a:lnSpc>
              <a:spcBef>
                <a:spcPts val="0"/>
              </a:spcBef>
              <a:spcAft>
                <a:spcPts val="0"/>
              </a:spcAft>
              <a:buClr>
                <a:schemeClr val="dk2"/>
              </a:buClr>
              <a:buSzPts val="1400"/>
              <a:buFont typeface="Open Sans Medium"/>
              <a:buChar char="■"/>
              <a:defRPr sz="1400" b="0" i="0" u="none" strike="noStrike" cap="none">
                <a:solidFill>
                  <a:schemeClr val="dk2"/>
                </a:solidFill>
                <a:latin typeface="Open Sans Medium"/>
                <a:ea typeface="Open Sans Medium"/>
                <a:cs typeface="Open Sans Medium"/>
                <a:sym typeface="Open Sans Medium"/>
              </a:defRPr>
            </a:lvl9pPr>
          </a:lstStyle>
          <a:p>
            <a:pPr marL="0" indent="0" algn="ctr">
              <a:spcAft>
                <a:spcPts val="1200"/>
              </a:spcAft>
              <a:buNone/>
            </a:pPr>
            <a:r>
              <a:rPr lang="en-US" sz="1400" b="1" dirty="0"/>
              <a:t>ISO/IEC 18974 (Security Assurance)</a:t>
            </a:r>
            <a:endParaRPr lang="en-US" dirty="0"/>
          </a:p>
        </p:txBody>
      </p:sp>
      <p:pic>
        <p:nvPicPr>
          <p:cNvPr id="6" name="Picture 5" descr="A qr code with black squares&#10;&#10;Description automatically generated">
            <a:extLst>
              <a:ext uri="{FF2B5EF4-FFF2-40B4-BE49-F238E27FC236}">
                <a16:creationId xmlns:a16="http://schemas.microsoft.com/office/drawing/2014/main" id="{EDC679EB-041D-D53F-751E-54DAC2FE1243}"/>
              </a:ext>
            </a:extLst>
          </p:cNvPr>
          <p:cNvPicPr>
            <a:picLocks noChangeAspect="1"/>
          </p:cNvPicPr>
          <p:nvPr/>
        </p:nvPicPr>
        <p:blipFill>
          <a:blip r:embed="rId3"/>
          <a:stretch>
            <a:fillRect/>
          </a:stretch>
        </p:blipFill>
        <p:spPr>
          <a:xfrm>
            <a:off x="1740775" y="2935950"/>
            <a:ext cx="1402149" cy="1402149"/>
          </a:xfrm>
          <a:prstGeom prst="rect">
            <a:avLst/>
          </a:prstGeom>
        </p:spPr>
      </p:pic>
      <p:pic>
        <p:nvPicPr>
          <p:cNvPr id="8" name="Picture 7" descr="A qr code with black squares&#10;&#10;Description automatically generated">
            <a:extLst>
              <a:ext uri="{FF2B5EF4-FFF2-40B4-BE49-F238E27FC236}">
                <a16:creationId xmlns:a16="http://schemas.microsoft.com/office/drawing/2014/main" id="{B3117BF3-7F51-760F-6654-0FE1C8511948}"/>
              </a:ext>
            </a:extLst>
          </p:cNvPr>
          <p:cNvPicPr>
            <a:picLocks noChangeAspect="1"/>
          </p:cNvPicPr>
          <p:nvPr/>
        </p:nvPicPr>
        <p:blipFill>
          <a:blip r:embed="rId3"/>
          <a:stretch>
            <a:fillRect/>
          </a:stretch>
        </p:blipFill>
        <p:spPr>
          <a:xfrm>
            <a:off x="6005498" y="2935950"/>
            <a:ext cx="1397726" cy="1397726"/>
          </a:xfrm>
          <a:prstGeom prst="rect">
            <a:avLst/>
          </a:prstGeom>
        </p:spPr>
      </p:pic>
    </p:spTree>
    <p:extLst>
      <p:ext uri="{BB962C8B-B14F-4D97-AF65-F5344CB8AC3E}">
        <p14:creationId xmlns:p14="http://schemas.microsoft.com/office/powerpoint/2010/main" val="154965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C618B-AC99-412A-AC58-8925EE79438F}"/>
              </a:ext>
            </a:extLst>
          </p:cNvPr>
          <p:cNvSpPr>
            <a:spLocks noGrp="1"/>
          </p:cNvSpPr>
          <p:nvPr>
            <p:ph type="ctrTitle"/>
          </p:nvPr>
        </p:nvSpPr>
        <p:spPr>
          <a:xfrm>
            <a:off x="598100" y="2310714"/>
            <a:ext cx="8058220" cy="1136734"/>
          </a:xfrm>
        </p:spPr>
        <p:txBody>
          <a:bodyPr>
            <a:normAutofit/>
          </a:bodyPr>
          <a:lstStyle/>
          <a:p>
            <a:r>
              <a:rPr lang="en-US" sz="2800" dirty="0"/>
              <a:t>The Impact on the Automotive Supply Chain</a:t>
            </a:r>
          </a:p>
        </p:txBody>
      </p:sp>
      <p:pic>
        <p:nvPicPr>
          <p:cNvPr id="3" name="Picture 2" descr="A logo of a city&#10;&#10;Description automatically generated">
            <a:extLst>
              <a:ext uri="{FF2B5EF4-FFF2-40B4-BE49-F238E27FC236}">
                <a16:creationId xmlns:a16="http://schemas.microsoft.com/office/drawing/2014/main" id="{FD7E8EE1-FB9B-AC69-FDA2-C90C8DE5AB0D}"/>
              </a:ext>
            </a:extLst>
          </p:cNvPr>
          <p:cNvPicPr>
            <a:picLocks noChangeAspect="1"/>
          </p:cNvPicPr>
          <p:nvPr/>
        </p:nvPicPr>
        <p:blipFill>
          <a:blip r:embed="rId2"/>
          <a:stretch>
            <a:fillRect/>
          </a:stretch>
        </p:blipFill>
        <p:spPr>
          <a:xfrm>
            <a:off x="2944585" y="0"/>
            <a:ext cx="3254829" cy="1702004"/>
          </a:xfrm>
          <a:prstGeom prst="rect">
            <a:avLst/>
          </a:prstGeom>
          <a:effectLst>
            <a:softEdge rad="0"/>
          </a:effectLst>
        </p:spPr>
      </p:pic>
    </p:spTree>
    <p:extLst>
      <p:ext uri="{BB962C8B-B14F-4D97-AF65-F5344CB8AC3E}">
        <p14:creationId xmlns:p14="http://schemas.microsoft.com/office/powerpoint/2010/main" val="421347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473A3D-E30E-8C99-628F-81B56C8F17F8}"/>
              </a:ext>
            </a:extLst>
          </p:cNvPr>
          <p:cNvSpPr>
            <a:spLocks noGrp="1"/>
          </p:cNvSpPr>
          <p:nvPr>
            <p:ph type="title"/>
          </p:nvPr>
        </p:nvSpPr>
        <p:spPr/>
        <p:txBody>
          <a:bodyPr>
            <a:normAutofit fontScale="90000"/>
          </a:bodyPr>
          <a:lstStyle/>
          <a:p>
            <a:r>
              <a:rPr lang="en-US" dirty="0"/>
              <a:t>Track All This Work </a:t>
            </a:r>
          </a:p>
        </p:txBody>
      </p:sp>
      <p:sp>
        <p:nvSpPr>
          <p:cNvPr id="5" name="Text Placeholder 4">
            <a:extLst>
              <a:ext uri="{FF2B5EF4-FFF2-40B4-BE49-F238E27FC236}">
                <a16:creationId xmlns:a16="http://schemas.microsoft.com/office/drawing/2014/main" id="{F746A730-F547-1FA2-7F6B-9C42E0AD920A}"/>
              </a:ext>
            </a:extLst>
          </p:cNvPr>
          <p:cNvSpPr>
            <a:spLocks noGrp="1"/>
          </p:cNvSpPr>
          <p:nvPr>
            <p:ph type="body" idx="1"/>
          </p:nvPr>
        </p:nvSpPr>
        <p:spPr/>
        <p:txBody>
          <a:bodyPr>
            <a:normAutofit lnSpcReduction="10000"/>
          </a:bodyPr>
          <a:lstStyle/>
          <a:p>
            <a:r>
              <a:rPr lang="en-US" dirty="0"/>
              <a:t>Our calls are open and publicly listed.</a:t>
            </a:r>
          </a:p>
          <a:p>
            <a:endParaRPr lang="en-US" dirty="0"/>
          </a:p>
          <a:p>
            <a:r>
              <a:rPr lang="en-US" dirty="0"/>
              <a:t>We publish a recording of every meeting not under Chatham House Rule.</a:t>
            </a:r>
          </a:p>
          <a:p>
            <a:endParaRPr lang="en-US" dirty="0"/>
          </a:p>
          <a:p>
            <a:r>
              <a:rPr lang="en-US" dirty="0"/>
              <a:t>We provide access to work groups, special interest groups and local work groups via mailing list.</a:t>
            </a:r>
          </a:p>
          <a:p>
            <a:endParaRPr lang="en-US" dirty="0"/>
          </a:p>
          <a:p>
            <a:r>
              <a:rPr lang="en-US" dirty="0"/>
              <a:t>We also use Slack and WeChat.</a:t>
            </a:r>
          </a:p>
          <a:p>
            <a:pPr marL="139700" indent="0">
              <a:buNone/>
            </a:pPr>
            <a:endParaRPr lang="en-US" dirty="0"/>
          </a:p>
          <a:p>
            <a:pPr marL="139700" indent="0">
              <a:buNone/>
            </a:pPr>
            <a:r>
              <a:rPr lang="en-US" dirty="0"/>
              <a:t>All the details can be found on our participation page.</a:t>
            </a:r>
          </a:p>
        </p:txBody>
      </p:sp>
      <p:pic>
        <p:nvPicPr>
          <p:cNvPr id="7" name="Picture 6">
            <a:extLst>
              <a:ext uri="{FF2B5EF4-FFF2-40B4-BE49-F238E27FC236}">
                <a16:creationId xmlns:a16="http://schemas.microsoft.com/office/drawing/2014/main" id="{910ECB0F-1C8B-30D9-A274-9B55D4423BB4}"/>
              </a:ext>
            </a:extLst>
          </p:cNvPr>
          <p:cNvPicPr>
            <a:picLocks noChangeAspect="1"/>
          </p:cNvPicPr>
          <p:nvPr/>
        </p:nvPicPr>
        <p:blipFill>
          <a:blip r:embed="rId2"/>
          <a:srcRect/>
          <a:stretch/>
        </p:blipFill>
        <p:spPr>
          <a:xfrm>
            <a:off x="5658600" y="1632275"/>
            <a:ext cx="2534400" cy="2534400"/>
          </a:xfrm>
          <a:prstGeom prst="rect">
            <a:avLst/>
          </a:prstGeom>
        </p:spPr>
      </p:pic>
    </p:spTree>
    <p:extLst>
      <p:ext uri="{BB962C8B-B14F-4D97-AF65-F5344CB8AC3E}">
        <p14:creationId xmlns:p14="http://schemas.microsoft.com/office/powerpoint/2010/main" val="1516607864"/>
      </p:ext>
    </p:extLst>
  </p:cSld>
  <p:clrMapOvr>
    <a:masterClrMapping/>
  </p:clrMapOvr>
</p:sld>
</file>

<file path=ppt/theme/theme1.xml><?xml version="1.0" encoding="utf-8"?>
<a:theme xmlns:a="http://schemas.openxmlformats.org/drawingml/2006/main" name="Linux Foundation EU Theme 2023">
  <a:themeElements>
    <a:clrScheme name="Geometric">
      <a:dk1>
        <a:srgbClr val="222222"/>
      </a:dk1>
      <a:lt1>
        <a:srgbClr val="FFFFFF"/>
      </a:lt1>
      <a:dk2>
        <a:srgbClr val="434343"/>
      </a:dk2>
      <a:lt2>
        <a:srgbClr val="999999"/>
      </a:lt2>
      <a:accent1>
        <a:srgbClr val="003778"/>
      </a:accent1>
      <a:accent2>
        <a:srgbClr val="0094FF"/>
      </a:accent2>
      <a:accent3>
        <a:srgbClr val="5B1DE7"/>
      </a:accent3>
      <a:accent4>
        <a:srgbClr val="12E2E2"/>
      </a:accent4>
      <a:accent5>
        <a:srgbClr val="FF00AA"/>
      </a:accent5>
      <a:accent6>
        <a:srgbClr val="ACDE1F"/>
      </a:accent6>
      <a:hlink>
        <a:srgbClr val="0077CC"/>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12901</TotalTime>
  <Words>259</Words>
  <Application>Microsoft Macintosh PowerPoint</Application>
  <PresentationFormat>On-screen Show (16:9)</PresentationFormat>
  <Paragraphs>21</Paragraphs>
  <Slides>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vt:i4>
      </vt:variant>
    </vt:vector>
  </HeadingPairs>
  <TitlesOfParts>
    <vt:vector size="16" baseType="lpstr">
      <vt:lpstr>Archivo</vt:lpstr>
      <vt:lpstr>Archivo ExtraLight</vt:lpstr>
      <vt:lpstr>Archivo Light</vt:lpstr>
      <vt:lpstr>Noto Sans Symbols</vt:lpstr>
      <vt:lpstr>Arial</vt:lpstr>
      <vt:lpstr>Courier New</vt:lpstr>
      <vt:lpstr>Open Sans ExtraBold</vt:lpstr>
      <vt:lpstr>Open Sans Medium</vt:lpstr>
      <vt:lpstr>Roboto</vt:lpstr>
      <vt:lpstr>Roboto Slab Light</vt:lpstr>
      <vt:lpstr>Linux Foundation EU Theme 2023</vt:lpstr>
      <vt:lpstr>Review of Core Topic</vt:lpstr>
      <vt:lpstr>PowerPoint Presentation</vt:lpstr>
      <vt:lpstr>Draft Update ISO Standards – The Open Issues</vt:lpstr>
      <vt:lpstr>The Impact on the Automotive Supply Chain</vt:lpstr>
      <vt:lpstr>Track All This 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Shane Coughlan</cp:lastModifiedBy>
  <cp:revision>177</cp:revision>
  <dcterms:modified xsi:type="dcterms:W3CDTF">2024-09-10T08:33:06Z</dcterms:modified>
</cp:coreProperties>
</file>