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autoCompressPictures="0">
  <p:sldMasterIdLst>
    <p:sldMasterId id="2147483664" r:id="rId1"/>
  </p:sldMasterIdLst>
  <p:notesMasterIdLst>
    <p:notesMasterId r:id="rId9"/>
  </p:notesMasterIdLst>
  <p:sldIdLst>
    <p:sldId id="697" r:id="rId2"/>
    <p:sldId id="671" r:id="rId3"/>
    <p:sldId id="585" r:id="rId4"/>
    <p:sldId id="673" r:id="rId5"/>
    <p:sldId id="609" r:id="rId6"/>
    <p:sldId id="698" r:id="rId7"/>
    <p:sldId id="287" r:id="rId8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35828"/>
    <a:srgbClr val="00AEBB"/>
    <a:srgbClr val="02819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1348"/>
    <p:restoredTop sz="96671"/>
  </p:normalViewPr>
  <p:slideViewPr>
    <p:cSldViewPr snapToGrid="0">
      <p:cViewPr varScale="1">
        <p:scale>
          <a:sx n="146" d="100"/>
          <a:sy n="146" d="100"/>
        </p:scale>
        <p:origin x="176" y="86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g146cbe31ecc_0_9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8" name="Google Shape;138;g146cbe31ecc_0_9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4990520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g146cbe31ecc_0_8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5" name="Google Shape;155;g146cbe31ecc_0_8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527848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3540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 Dark 1">
  <p:cSld name="TITLE_3">
    <p:bg>
      <p:bgPr>
        <a:gradFill>
          <a:gsLst>
            <a:gs pos="0">
              <a:srgbClr val="42B0FF"/>
            </a:gs>
            <a:gs pos="100000">
              <a:srgbClr val="076EB8"/>
            </a:gs>
          </a:gsLst>
          <a:lin ang="13500032" scaled="0"/>
        </a:gradFill>
        <a:effectLst/>
      </p:bgPr>
    </p:bg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4"/>
          <p:cNvSpPr txBox="1">
            <a:spLocks noGrp="1"/>
          </p:cNvSpPr>
          <p:nvPr>
            <p:ph type="ctrTitle"/>
          </p:nvPr>
        </p:nvSpPr>
        <p:spPr>
          <a:xfrm>
            <a:off x="598100" y="1226378"/>
            <a:ext cx="5533500" cy="1894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subTitle" idx="1"/>
          </p:nvPr>
        </p:nvSpPr>
        <p:spPr>
          <a:xfrm>
            <a:off x="598088" y="2715913"/>
            <a:ext cx="8222100" cy="432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pic>
        <p:nvPicPr>
          <p:cNvPr id="31" name="Google Shape;31;p4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 rot="5400000">
            <a:off x="8312352" y="4301684"/>
            <a:ext cx="844843" cy="838800"/>
          </a:xfrm>
          <a:prstGeom prst="rect">
            <a:avLst/>
          </a:prstGeom>
          <a:noFill/>
          <a:ln>
            <a:noFill/>
          </a:ln>
        </p:spPr>
      </p:pic>
      <p:sp>
        <p:nvSpPr>
          <p:cNvPr id="32" name="Google Shape;32;p4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 dirty="0"/>
          </a:p>
        </p:txBody>
      </p:sp>
      <p:sp>
        <p:nvSpPr>
          <p:cNvPr id="33" name="Google Shape;33;p4"/>
          <p:cNvSpPr/>
          <p:nvPr/>
        </p:nvSpPr>
        <p:spPr>
          <a:xfrm>
            <a:off x="8208900" y="0"/>
            <a:ext cx="935100" cy="935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pic>
        <p:nvPicPr>
          <p:cNvPr id="34" name="Google Shape;34;p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273800" y="3350"/>
            <a:ext cx="935100" cy="928411"/>
          </a:xfrm>
          <a:prstGeom prst="rect">
            <a:avLst/>
          </a:prstGeom>
          <a:noFill/>
          <a:ln>
            <a:noFill/>
          </a:ln>
        </p:spPr>
      </p:pic>
      <p:pic>
        <p:nvPicPr>
          <p:cNvPr id="35" name="Google Shape;35;p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05588" y="4235030"/>
            <a:ext cx="1194674" cy="393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7537A803-49DD-9F6C-387C-2AF2628C619E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2284576" y="4122678"/>
            <a:ext cx="1080274" cy="618303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2BC99040-D52B-5FAC-01DD-AA11C386147B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5572981" y="3566823"/>
            <a:ext cx="2641600" cy="14097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0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6614100" cy="60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body" idx="1"/>
          </p:nvPr>
        </p:nvSpPr>
        <p:spPr>
          <a:xfrm>
            <a:off x="311700" y="1229975"/>
            <a:ext cx="3999900" cy="333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body" idx="2"/>
          </p:nvPr>
        </p:nvSpPr>
        <p:spPr>
          <a:xfrm>
            <a:off x="4832400" y="1229975"/>
            <a:ext cx="3999900" cy="333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72" name="Google Shape;72;p10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 dirty="0"/>
          </a:p>
        </p:txBody>
      </p:sp>
      <p:grpSp>
        <p:nvGrpSpPr>
          <p:cNvPr id="73" name="Google Shape;73;p10"/>
          <p:cNvGrpSpPr/>
          <p:nvPr/>
        </p:nvGrpSpPr>
        <p:grpSpPr>
          <a:xfrm>
            <a:off x="6971838" y="-12"/>
            <a:ext cx="2174881" cy="1450030"/>
            <a:chOff x="6098378" y="5"/>
            <a:chExt cx="3045625" cy="2030570"/>
          </a:xfrm>
        </p:grpSpPr>
        <p:sp>
          <p:nvSpPr>
            <p:cNvPr id="74" name="Google Shape;74;p10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75" name="Google Shape;75;p10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76" name="Google Shape;76;p10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77" name="Google Shape;77;p10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pic>
        <p:nvPicPr>
          <p:cNvPr id="78" name="Google Shape;78;p10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8675950" y="0"/>
            <a:ext cx="470775" cy="470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9" name="Google Shape;79;p1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90335" y="4651200"/>
            <a:ext cx="970780" cy="3198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4C3F07AF-469B-D3CF-D9C7-4D2528542FA3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315843" y="4618434"/>
            <a:ext cx="673323" cy="38538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1">
  <p:cSld name="TITLE_ONLY_1"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2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12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>
                <a:solidFill>
                  <a:schemeClr val="dk2"/>
                </a:solidFill>
              </a:defRPr>
            </a:lvl1pPr>
            <a:lvl2pPr lvl="1" rtl="0">
              <a:buNone/>
              <a:defRPr>
                <a:solidFill>
                  <a:schemeClr val="dk2"/>
                </a:solidFill>
              </a:defRPr>
            </a:lvl2pPr>
            <a:lvl3pPr lvl="2" rtl="0">
              <a:buNone/>
              <a:defRPr>
                <a:solidFill>
                  <a:schemeClr val="dk2"/>
                </a:solidFill>
              </a:defRPr>
            </a:lvl3pPr>
            <a:lvl4pPr lvl="3" rtl="0">
              <a:buNone/>
              <a:defRPr>
                <a:solidFill>
                  <a:schemeClr val="dk2"/>
                </a:solidFill>
              </a:defRPr>
            </a:lvl4pPr>
            <a:lvl5pPr lvl="4" rtl="0">
              <a:buNone/>
              <a:defRPr>
                <a:solidFill>
                  <a:schemeClr val="dk2"/>
                </a:solidFill>
              </a:defRPr>
            </a:lvl5pPr>
            <a:lvl6pPr lvl="5" rtl="0">
              <a:buNone/>
              <a:defRPr>
                <a:solidFill>
                  <a:schemeClr val="dk2"/>
                </a:solidFill>
              </a:defRPr>
            </a:lvl6pPr>
            <a:lvl7pPr lvl="6" rtl="0">
              <a:buNone/>
              <a:defRPr>
                <a:solidFill>
                  <a:schemeClr val="dk2"/>
                </a:solidFill>
              </a:defRPr>
            </a:lvl7pPr>
            <a:lvl8pPr lvl="7" rtl="0">
              <a:buNone/>
              <a:defRPr>
                <a:solidFill>
                  <a:schemeClr val="dk2"/>
                </a:solidFill>
              </a:defRPr>
            </a:lvl8pPr>
            <a:lvl9pPr lvl="8" rtl="0">
              <a:buNone/>
              <a:defRPr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 dirty="0"/>
          </a:p>
        </p:txBody>
      </p:sp>
      <p:sp>
        <p:nvSpPr>
          <p:cNvPr id="87" name="Google Shape;87;p12"/>
          <p:cNvSpPr/>
          <p:nvPr/>
        </p:nvSpPr>
        <p:spPr>
          <a:xfrm>
            <a:off x="8418600" y="0"/>
            <a:ext cx="725400" cy="7254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pic>
        <p:nvPicPr>
          <p:cNvPr id="88" name="Google Shape;88;p12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90335" y="4651200"/>
            <a:ext cx="970780" cy="3198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F61A5555-1EA5-9B0F-AFC7-EDE40AE8652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315843" y="4618434"/>
            <a:ext cx="673323" cy="38538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ext Full Width">
  <p:cSld name="Text Full Width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233750" y="179822"/>
            <a:ext cx="7486800" cy="69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68575" rIns="68575" bIns="68575" anchor="ctr" anchorCtr="0">
            <a:noAutofit/>
          </a:bodyPr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68FDF"/>
              </a:buClr>
              <a:buSzPts val="2200"/>
              <a:buNone/>
              <a:defRPr sz="2400" i="0" u="none" strike="noStrike" cap="none">
                <a:solidFill>
                  <a:srgbClr val="003778"/>
                </a:solidFill>
              </a:defRPr>
            </a:lvl1pPr>
            <a:lvl2pPr lvl="1" indent="0">
              <a:spcBef>
                <a:spcPts val="0"/>
              </a:spcBef>
              <a:spcAft>
                <a:spcPts val="0"/>
              </a:spcAft>
              <a:buClr>
                <a:srgbClr val="168FDF"/>
              </a:buClr>
              <a:buSzPts val="2200"/>
              <a:buFont typeface="Arial"/>
              <a:buNone/>
              <a:defRPr>
                <a:solidFill>
                  <a:srgbClr val="168FDF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indent="0">
              <a:spcBef>
                <a:spcPts val="0"/>
              </a:spcBef>
              <a:spcAft>
                <a:spcPts val="0"/>
              </a:spcAft>
              <a:buClr>
                <a:srgbClr val="168FDF"/>
              </a:buClr>
              <a:buSzPts val="2200"/>
              <a:buFont typeface="Arial"/>
              <a:buNone/>
              <a:defRPr>
                <a:solidFill>
                  <a:srgbClr val="168FDF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indent="0">
              <a:spcBef>
                <a:spcPts val="0"/>
              </a:spcBef>
              <a:spcAft>
                <a:spcPts val="0"/>
              </a:spcAft>
              <a:buClr>
                <a:srgbClr val="168FDF"/>
              </a:buClr>
              <a:buSzPts val="2200"/>
              <a:buFont typeface="Arial"/>
              <a:buNone/>
              <a:defRPr>
                <a:solidFill>
                  <a:srgbClr val="168FDF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indent="0">
              <a:spcBef>
                <a:spcPts val="0"/>
              </a:spcBef>
              <a:spcAft>
                <a:spcPts val="0"/>
              </a:spcAft>
              <a:buClr>
                <a:srgbClr val="168FDF"/>
              </a:buClr>
              <a:buSzPts val="2200"/>
              <a:buFont typeface="Arial"/>
              <a:buNone/>
              <a:defRPr>
                <a:solidFill>
                  <a:srgbClr val="168FDF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indent="0">
              <a:spcBef>
                <a:spcPts val="0"/>
              </a:spcBef>
              <a:spcAft>
                <a:spcPts val="0"/>
              </a:spcAft>
              <a:buClr>
                <a:srgbClr val="168FDF"/>
              </a:buClr>
              <a:buSzPts val="2200"/>
              <a:buFont typeface="Arial"/>
              <a:buNone/>
              <a:defRPr>
                <a:solidFill>
                  <a:srgbClr val="168FDF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indent="0">
              <a:spcBef>
                <a:spcPts val="0"/>
              </a:spcBef>
              <a:spcAft>
                <a:spcPts val="0"/>
              </a:spcAft>
              <a:buClr>
                <a:srgbClr val="168FDF"/>
              </a:buClr>
              <a:buSzPts val="2200"/>
              <a:buFont typeface="Arial"/>
              <a:buNone/>
              <a:defRPr>
                <a:solidFill>
                  <a:srgbClr val="168FDF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indent="0">
              <a:spcBef>
                <a:spcPts val="0"/>
              </a:spcBef>
              <a:spcAft>
                <a:spcPts val="0"/>
              </a:spcAft>
              <a:buClr>
                <a:srgbClr val="168FDF"/>
              </a:buClr>
              <a:buSzPts val="2200"/>
              <a:buFont typeface="Arial"/>
              <a:buNone/>
              <a:defRPr>
                <a:solidFill>
                  <a:srgbClr val="168FDF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indent="0">
              <a:spcBef>
                <a:spcPts val="0"/>
              </a:spcBef>
              <a:spcAft>
                <a:spcPts val="0"/>
              </a:spcAft>
              <a:buClr>
                <a:srgbClr val="168FDF"/>
              </a:buClr>
              <a:buSzPts val="2200"/>
              <a:buFont typeface="Arial"/>
              <a:buNone/>
              <a:defRPr>
                <a:solidFill>
                  <a:srgbClr val="168FD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15" name="Google Shape;15;p3"/>
          <p:cNvSpPr txBox="1">
            <a:spLocks noGrp="1"/>
          </p:cNvSpPr>
          <p:nvPr>
            <p:ph type="body" idx="1"/>
          </p:nvPr>
        </p:nvSpPr>
        <p:spPr>
          <a:xfrm>
            <a:off x="233750" y="879125"/>
            <a:ext cx="8725500" cy="398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189" marR="0" lvl="0" indent="-342892" algn="l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168FDF"/>
              </a:buClr>
              <a:buSzPts val="1800"/>
              <a:buFont typeface="Arial"/>
              <a:buChar char="●"/>
              <a:defRPr sz="1800" i="0" u="none" strike="noStrike" cap="none">
                <a:solidFill>
                  <a:srgbClr val="2F2F2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378" marR="0" lvl="1" indent="-33654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168FDF"/>
              </a:buClr>
              <a:buSzPts val="1700"/>
              <a:buFont typeface="Arial"/>
              <a:buChar char="○"/>
              <a:defRPr sz="1700" i="0" u="none" strike="noStrike" cap="none">
                <a:solidFill>
                  <a:srgbClr val="2F2F2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566" marR="0" lvl="2" indent="-33019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168FDF"/>
              </a:buClr>
              <a:buSzPts val="1600"/>
              <a:buFont typeface="Arial"/>
              <a:buChar char="■"/>
              <a:defRPr sz="1600" i="0" u="none" strike="noStrike" cap="none">
                <a:solidFill>
                  <a:srgbClr val="2F2F2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754" marR="0" lvl="3" indent="-32384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168FDF"/>
              </a:buClr>
              <a:buSzPts val="1500"/>
              <a:buFont typeface="Arial"/>
              <a:buChar char="●"/>
              <a:defRPr sz="1500" i="0" u="none" strike="noStrike" cap="none">
                <a:solidFill>
                  <a:srgbClr val="2F2F2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5943" marR="0" lvl="4" indent="-31749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168FDF"/>
              </a:buClr>
              <a:buSzPts val="1400"/>
              <a:buFont typeface="Arial"/>
              <a:buChar char="○"/>
              <a:defRPr i="0" u="none" strike="noStrike" cap="none">
                <a:solidFill>
                  <a:srgbClr val="2F2F2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132" marR="0" lvl="5" indent="-317492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■"/>
              <a:defRPr sz="140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320" marR="0" lvl="6" indent="-317492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●"/>
              <a:defRPr sz="140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509" marR="0" lvl="7" indent="-317492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○"/>
              <a:defRPr sz="140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697" marR="0" lvl="8" indent="-317492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■"/>
              <a:defRPr sz="140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F33C0CA-AF97-314A-AA44-08F61CE3207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445941" y="89104"/>
            <a:ext cx="1539834" cy="881336"/>
          </a:xfrm>
          <a:prstGeom prst="rect">
            <a:avLst/>
          </a:prstGeom>
        </p:spPr>
      </p:pic>
      <p:pic>
        <p:nvPicPr>
          <p:cNvPr id="6" name="Google Shape;44;p18">
            <a:extLst>
              <a:ext uri="{FF2B5EF4-FFF2-40B4-BE49-F238E27FC236}">
                <a16:creationId xmlns:a16="http://schemas.microsoft.com/office/drawing/2014/main" id="{01DFF06F-6150-6AF4-A5D9-0F38FAD59327}"/>
              </a:ext>
            </a:extLst>
          </p:cNvPr>
          <p:cNvPicPr preferRelativeResize="0"/>
          <p:nvPr userDrawn="1"/>
        </p:nvPicPr>
        <p:blipFill rotWithShape="1">
          <a:blip r:embed="rId3">
            <a:alphaModFix/>
          </a:blip>
          <a:srcRect/>
          <a:stretch/>
        </p:blipFill>
        <p:spPr>
          <a:xfrm>
            <a:off x="190335" y="4651201"/>
            <a:ext cx="970780" cy="3198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23510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PDX General">
  <p:cSld name="SPDX General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>
            <a:spLocks noGrp="1"/>
          </p:cNvSpPr>
          <p:nvPr>
            <p:ph type="sldNum" idx="12"/>
          </p:nvPr>
        </p:nvSpPr>
        <p:spPr>
          <a:xfrm>
            <a:off x="8817154" y="4937760"/>
            <a:ext cx="275700" cy="20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marL="0" marR="0" lvl="0" indent="0" algn="r" rtl="0">
              <a:spcBef>
                <a:spcPts val="0"/>
              </a:spcBef>
              <a:buNone/>
              <a:defRPr sz="800">
                <a:solidFill>
                  <a:srgbClr val="0094FF"/>
                </a:solidFill>
                <a:latin typeface="Archivo"/>
                <a:ea typeface="Archivo"/>
                <a:cs typeface="Archivo"/>
                <a:sym typeface="Archivo"/>
              </a:defRPr>
            </a:lvl1pPr>
            <a:lvl2pPr marL="0" marR="0" lvl="1" indent="0" algn="r" rtl="0">
              <a:spcBef>
                <a:spcPts val="0"/>
              </a:spcBef>
              <a:buNone/>
              <a:defRPr sz="800">
                <a:solidFill>
                  <a:srgbClr val="0094FF"/>
                </a:solidFill>
                <a:latin typeface="Archivo"/>
                <a:ea typeface="Archivo"/>
                <a:cs typeface="Archivo"/>
                <a:sym typeface="Archivo"/>
              </a:defRPr>
            </a:lvl2pPr>
            <a:lvl3pPr marL="0" marR="0" lvl="2" indent="0" algn="r" rtl="0">
              <a:spcBef>
                <a:spcPts val="0"/>
              </a:spcBef>
              <a:buNone/>
              <a:defRPr sz="800">
                <a:solidFill>
                  <a:srgbClr val="0094FF"/>
                </a:solidFill>
                <a:latin typeface="Archivo"/>
                <a:ea typeface="Archivo"/>
                <a:cs typeface="Archivo"/>
                <a:sym typeface="Archivo"/>
              </a:defRPr>
            </a:lvl3pPr>
            <a:lvl4pPr marL="0" marR="0" lvl="3" indent="0" algn="r" rtl="0">
              <a:spcBef>
                <a:spcPts val="0"/>
              </a:spcBef>
              <a:buNone/>
              <a:defRPr sz="800">
                <a:solidFill>
                  <a:srgbClr val="0094FF"/>
                </a:solidFill>
                <a:latin typeface="Archivo"/>
                <a:ea typeface="Archivo"/>
                <a:cs typeface="Archivo"/>
                <a:sym typeface="Archivo"/>
              </a:defRPr>
            </a:lvl4pPr>
            <a:lvl5pPr marL="0" marR="0" lvl="4" indent="0" algn="r" rtl="0">
              <a:spcBef>
                <a:spcPts val="0"/>
              </a:spcBef>
              <a:buNone/>
              <a:defRPr sz="800">
                <a:solidFill>
                  <a:srgbClr val="0094FF"/>
                </a:solidFill>
                <a:latin typeface="Archivo"/>
                <a:ea typeface="Archivo"/>
                <a:cs typeface="Archivo"/>
                <a:sym typeface="Archivo"/>
              </a:defRPr>
            </a:lvl5pPr>
            <a:lvl6pPr marL="0" marR="0" lvl="5" indent="0" algn="r" rtl="0">
              <a:spcBef>
                <a:spcPts val="0"/>
              </a:spcBef>
              <a:buNone/>
              <a:defRPr sz="800">
                <a:solidFill>
                  <a:srgbClr val="0094FF"/>
                </a:solidFill>
                <a:latin typeface="Archivo"/>
                <a:ea typeface="Archivo"/>
                <a:cs typeface="Archivo"/>
                <a:sym typeface="Archivo"/>
              </a:defRPr>
            </a:lvl6pPr>
            <a:lvl7pPr marL="0" marR="0" lvl="6" indent="0" algn="r" rtl="0">
              <a:spcBef>
                <a:spcPts val="0"/>
              </a:spcBef>
              <a:buNone/>
              <a:defRPr sz="800">
                <a:solidFill>
                  <a:srgbClr val="0094FF"/>
                </a:solidFill>
                <a:latin typeface="Archivo"/>
                <a:ea typeface="Archivo"/>
                <a:cs typeface="Archivo"/>
                <a:sym typeface="Archivo"/>
              </a:defRPr>
            </a:lvl7pPr>
            <a:lvl8pPr marL="0" marR="0" lvl="7" indent="0" algn="r" rtl="0">
              <a:spcBef>
                <a:spcPts val="0"/>
              </a:spcBef>
              <a:buNone/>
              <a:defRPr sz="800">
                <a:solidFill>
                  <a:srgbClr val="0094FF"/>
                </a:solidFill>
                <a:latin typeface="Archivo"/>
                <a:ea typeface="Archivo"/>
                <a:cs typeface="Archivo"/>
                <a:sym typeface="Archivo"/>
              </a:defRPr>
            </a:lvl8pPr>
            <a:lvl9pPr marL="0" marR="0" lvl="8" indent="0" algn="r" rtl="0">
              <a:spcBef>
                <a:spcPts val="0"/>
              </a:spcBef>
              <a:buNone/>
              <a:defRPr sz="800">
                <a:solidFill>
                  <a:srgbClr val="0094FF"/>
                </a:solidFill>
                <a:latin typeface="Archivo"/>
                <a:ea typeface="Archivo"/>
                <a:cs typeface="Archivo"/>
                <a:sym typeface="Archiv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/>
              <a:t>#</a:t>
            </a:r>
            <a:endParaRPr i="0" u="none" strike="noStrike" cap="none" dirty="0"/>
          </a:p>
        </p:txBody>
      </p:sp>
      <p:cxnSp>
        <p:nvCxnSpPr>
          <p:cNvPr id="61" name="Google Shape;61;p14"/>
          <p:cNvCxnSpPr/>
          <p:nvPr/>
        </p:nvCxnSpPr>
        <p:spPr>
          <a:xfrm flipH="1">
            <a:off x="162500" y="190900"/>
            <a:ext cx="9300" cy="4428300"/>
          </a:xfrm>
          <a:prstGeom prst="straightConnector1">
            <a:avLst/>
          </a:prstGeom>
          <a:noFill/>
          <a:ln w="9525" cap="flat" cmpd="sng">
            <a:solidFill>
              <a:srgbClr val="168FDF"/>
            </a:solidFill>
            <a:prstDash val="solid"/>
            <a:miter lim="8000"/>
            <a:headEnd type="none" w="sm" len="sm"/>
            <a:tailEnd type="none" w="sm" len="sm"/>
          </a:ln>
        </p:spPr>
      </p:cxnSp>
      <p:sp>
        <p:nvSpPr>
          <p:cNvPr id="62" name="Google Shape;62;p14"/>
          <p:cNvSpPr txBox="1">
            <a:spLocks noGrp="1"/>
          </p:cNvSpPr>
          <p:nvPr>
            <p:ph type="title"/>
          </p:nvPr>
        </p:nvSpPr>
        <p:spPr>
          <a:xfrm>
            <a:off x="268975" y="614300"/>
            <a:ext cx="6206100" cy="37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94FF"/>
              </a:buClr>
              <a:buSzPts val="1800"/>
              <a:buFont typeface="Archivo Light"/>
              <a:buNone/>
              <a:defRPr sz="1800" i="0" u="none" strike="noStrike" cap="none">
                <a:solidFill>
                  <a:srgbClr val="0094FF"/>
                </a:solidFill>
                <a:latin typeface="Archivo Light"/>
                <a:ea typeface="Archivo Light"/>
                <a:cs typeface="Archivo Light"/>
                <a:sym typeface="Archivo Light"/>
              </a:defRPr>
            </a:lvl1pPr>
            <a:lvl2pPr lvl="1" indent="0" rtl="0">
              <a:spcBef>
                <a:spcPts val="0"/>
              </a:spcBef>
              <a:spcAft>
                <a:spcPts val="0"/>
              </a:spcAft>
              <a:buClr>
                <a:srgbClr val="168FDF"/>
              </a:buClr>
              <a:buSzPts val="2800"/>
              <a:buFont typeface="Arial"/>
              <a:buNone/>
              <a:defRPr>
                <a:solidFill>
                  <a:srgbClr val="168FDF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indent="0" rtl="0">
              <a:spcBef>
                <a:spcPts val="0"/>
              </a:spcBef>
              <a:spcAft>
                <a:spcPts val="0"/>
              </a:spcAft>
              <a:buClr>
                <a:srgbClr val="168FDF"/>
              </a:buClr>
              <a:buSzPts val="2800"/>
              <a:buFont typeface="Arial"/>
              <a:buNone/>
              <a:defRPr>
                <a:solidFill>
                  <a:srgbClr val="168FDF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indent="0" rtl="0">
              <a:spcBef>
                <a:spcPts val="0"/>
              </a:spcBef>
              <a:spcAft>
                <a:spcPts val="0"/>
              </a:spcAft>
              <a:buClr>
                <a:srgbClr val="168FDF"/>
              </a:buClr>
              <a:buSzPts val="2800"/>
              <a:buFont typeface="Arial"/>
              <a:buNone/>
              <a:defRPr>
                <a:solidFill>
                  <a:srgbClr val="168FDF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indent="0" rtl="0">
              <a:spcBef>
                <a:spcPts val="0"/>
              </a:spcBef>
              <a:spcAft>
                <a:spcPts val="0"/>
              </a:spcAft>
              <a:buClr>
                <a:srgbClr val="168FDF"/>
              </a:buClr>
              <a:buSzPts val="2800"/>
              <a:buFont typeface="Arial"/>
              <a:buNone/>
              <a:defRPr>
                <a:solidFill>
                  <a:srgbClr val="168FDF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indent="0" rtl="0">
              <a:spcBef>
                <a:spcPts val="0"/>
              </a:spcBef>
              <a:spcAft>
                <a:spcPts val="0"/>
              </a:spcAft>
              <a:buClr>
                <a:srgbClr val="168FDF"/>
              </a:buClr>
              <a:buSzPts val="2800"/>
              <a:buFont typeface="Arial"/>
              <a:buNone/>
              <a:defRPr>
                <a:solidFill>
                  <a:srgbClr val="168FDF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indent="0" rtl="0">
              <a:spcBef>
                <a:spcPts val="0"/>
              </a:spcBef>
              <a:spcAft>
                <a:spcPts val="0"/>
              </a:spcAft>
              <a:buClr>
                <a:srgbClr val="168FDF"/>
              </a:buClr>
              <a:buSzPts val="2800"/>
              <a:buFont typeface="Arial"/>
              <a:buNone/>
              <a:defRPr>
                <a:solidFill>
                  <a:srgbClr val="168FDF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indent="0" rtl="0">
              <a:spcBef>
                <a:spcPts val="0"/>
              </a:spcBef>
              <a:spcAft>
                <a:spcPts val="0"/>
              </a:spcAft>
              <a:buClr>
                <a:srgbClr val="168FDF"/>
              </a:buClr>
              <a:buSzPts val="2800"/>
              <a:buFont typeface="Arial"/>
              <a:buNone/>
              <a:defRPr>
                <a:solidFill>
                  <a:srgbClr val="168FDF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indent="0" rtl="0">
              <a:spcBef>
                <a:spcPts val="0"/>
              </a:spcBef>
              <a:spcAft>
                <a:spcPts val="0"/>
              </a:spcAft>
              <a:buClr>
                <a:srgbClr val="168FDF"/>
              </a:buClr>
              <a:buSzPts val="2800"/>
              <a:buFont typeface="Arial"/>
              <a:buNone/>
              <a:defRPr>
                <a:solidFill>
                  <a:srgbClr val="168FD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3" name="Google Shape;63;p14"/>
          <p:cNvSpPr txBox="1">
            <a:spLocks noGrp="1"/>
          </p:cNvSpPr>
          <p:nvPr>
            <p:ph type="title" idx="2"/>
          </p:nvPr>
        </p:nvSpPr>
        <p:spPr>
          <a:xfrm>
            <a:off x="268975" y="214599"/>
            <a:ext cx="7486800" cy="49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3778"/>
              </a:buClr>
              <a:buSzPts val="3000"/>
              <a:buFont typeface="Archivo"/>
              <a:buNone/>
              <a:defRPr sz="3000" i="0" u="none" strike="noStrike" cap="none">
                <a:solidFill>
                  <a:srgbClr val="003778"/>
                </a:solidFill>
                <a:latin typeface="Archivo"/>
                <a:ea typeface="Archivo"/>
                <a:cs typeface="Archivo"/>
                <a:sym typeface="Archivo"/>
              </a:defRPr>
            </a:lvl1pPr>
            <a:lvl2pPr lvl="1" indent="0" rtl="0">
              <a:spcBef>
                <a:spcPts val="0"/>
              </a:spcBef>
              <a:spcAft>
                <a:spcPts val="0"/>
              </a:spcAft>
              <a:buClr>
                <a:srgbClr val="168FDF"/>
              </a:buClr>
              <a:buSzPts val="2800"/>
              <a:buFont typeface="Arial"/>
              <a:buNone/>
              <a:defRPr>
                <a:solidFill>
                  <a:srgbClr val="168FDF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indent="0" rtl="0">
              <a:spcBef>
                <a:spcPts val="0"/>
              </a:spcBef>
              <a:spcAft>
                <a:spcPts val="0"/>
              </a:spcAft>
              <a:buClr>
                <a:srgbClr val="168FDF"/>
              </a:buClr>
              <a:buSzPts val="2800"/>
              <a:buFont typeface="Arial"/>
              <a:buNone/>
              <a:defRPr>
                <a:solidFill>
                  <a:srgbClr val="168FDF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indent="0" rtl="0">
              <a:spcBef>
                <a:spcPts val="0"/>
              </a:spcBef>
              <a:spcAft>
                <a:spcPts val="0"/>
              </a:spcAft>
              <a:buClr>
                <a:srgbClr val="168FDF"/>
              </a:buClr>
              <a:buSzPts val="2800"/>
              <a:buFont typeface="Arial"/>
              <a:buNone/>
              <a:defRPr>
                <a:solidFill>
                  <a:srgbClr val="168FDF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indent="0" rtl="0">
              <a:spcBef>
                <a:spcPts val="0"/>
              </a:spcBef>
              <a:spcAft>
                <a:spcPts val="0"/>
              </a:spcAft>
              <a:buClr>
                <a:srgbClr val="168FDF"/>
              </a:buClr>
              <a:buSzPts val="2800"/>
              <a:buFont typeface="Arial"/>
              <a:buNone/>
              <a:defRPr>
                <a:solidFill>
                  <a:srgbClr val="168FDF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indent="0" rtl="0">
              <a:spcBef>
                <a:spcPts val="0"/>
              </a:spcBef>
              <a:spcAft>
                <a:spcPts val="0"/>
              </a:spcAft>
              <a:buClr>
                <a:srgbClr val="168FDF"/>
              </a:buClr>
              <a:buSzPts val="2800"/>
              <a:buFont typeface="Arial"/>
              <a:buNone/>
              <a:defRPr>
                <a:solidFill>
                  <a:srgbClr val="168FDF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indent="0" rtl="0">
              <a:spcBef>
                <a:spcPts val="0"/>
              </a:spcBef>
              <a:spcAft>
                <a:spcPts val="0"/>
              </a:spcAft>
              <a:buClr>
                <a:srgbClr val="168FDF"/>
              </a:buClr>
              <a:buSzPts val="2800"/>
              <a:buFont typeface="Arial"/>
              <a:buNone/>
              <a:defRPr>
                <a:solidFill>
                  <a:srgbClr val="168FDF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indent="0" rtl="0">
              <a:spcBef>
                <a:spcPts val="0"/>
              </a:spcBef>
              <a:spcAft>
                <a:spcPts val="0"/>
              </a:spcAft>
              <a:buClr>
                <a:srgbClr val="168FDF"/>
              </a:buClr>
              <a:buSzPts val="2800"/>
              <a:buFont typeface="Arial"/>
              <a:buNone/>
              <a:defRPr>
                <a:solidFill>
                  <a:srgbClr val="168FDF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indent="0" rtl="0">
              <a:spcBef>
                <a:spcPts val="0"/>
              </a:spcBef>
              <a:spcAft>
                <a:spcPts val="0"/>
              </a:spcAft>
              <a:buClr>
                <a:srgbClr val="168FDF"/>
              </a:buClr>
              <a:buSzPts val="2800"/>
              <a:buFont typeface="Arial"/>
              <a:buNone/>
              <a:defRPr>
                <a:solidFill>
                  <a:srgbClr val="168FD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pic>
        <p:nvPicPr>
          <p:cNvPr id="64" name="Google Shape;64;p14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10500" y="4696825"/>
            <a:ext cx="1399400" cy="370525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4"/>
          <p:cNvSpPr txBox="1">
            <a:spLocks noGrp="1"/>
          </p:cNvSpPr>
          <p:nvPr>
            <p:ph type="body" idx="1"/>
          </p:nvPr>
        </p:nvSpPr>
        <p:spPr>
          <a:xfrm>
            <a:off x="233750" y="1086650"/>
            <a:ext cx="8725500" cy="353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marR="0" lvl="0" indent="-342900" algn="l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3778"/>
              </a:buClr>
              <a:buSzPts val="1800"/>
              <a:buFont typeface="Archivo"/>
              <a:buChar char="●"/>
              <a:defRPr sz="1800" i="0" u="none" strike="noStrike" cap="none">
                <a:solidFill>
                  <a:srgbClr val="003778"/>
                </a:solidFill>
                <a:latin typeface="Archivo"/>
                <a:ea typeface="Archivo"/>
                <a:cs typeface="Archivo"/>
                <a:sym typeface="Archivo"/>
              </a:defRPr>
            </a:lvl1pPr>
            <a:lvl2pPr marL="914400" marR="0" lvl="1" indent="-33655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003778"/>
              </a:buClr>
              <a:buSzPts val="1700"/>
              <a:buFont typeface="Archivo ExtraLight"/>
              <a:buChar char="○"/>
              <a:defRPr sz="1700" i="0" u="none" strike="noStrike" cap="none">
                <a:solidFill>
                  <a:srgbClr val="003778"/>
                </a:solidFill>
                <a:latin typeface="Archivo ExtraLight"/>
                <a:ea typeface="Archivo ExtraLight"/>
                <a:cs typeface="Archivo ExtraLight"/>
                <a:sym typeface="Archivo ExtraLight"/>
              </a:defRPr>
            </a:lvl2pPr>
            <a:lvl3pPr marL="1371600" marR="0" lvl="2" indent="-3302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003778"/>
              </a:buClr>
              <a:buSzPts val="1600"/>
              <a:buFont typeface="Archivo ExtraLight"/>
              <a:buChar char="𐩑"/>
              <a:defRPr sz="1600" i="0" u="none" strike="noStrike" cap="none">
                <a:solidFill>
                  <a:srgbClr val="003778"/>
                </a:solidFill>
                <a:latin typeface="Archivo ExtraLight"/>
                <a:ea typeface="Archivo ExtraLight"/>
                <a:cs typeface="Archivo ExtraLight"/>
                <a:sym typeface="Archivo ExtraLight"/>
              </a:defRPr>
            </a:lvl3pPr>
            <a:lvl4pPr marL="1828800" marR="0" lvl="3" indent="-32385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003778"/>
              </a:buClr>
              <a:buSzPts val="1500"/>
              <a:buFont typeface="Archivo Light"/>
              <a:buChar char="▪"/>
              <a:defRPr sz="1500" i="0" u="none" strike="noStrike" cap="none">
                <a:solidFill>
                  <a:srgbClr val="003778"/>
                </a:solidFill>
                <a:latin typeface="Archivo Light"/>
                <a:ea typeface="Archivo Light"/>
                <a:cs typeface="Archivo Light"/>
                <a:sym typeface="Archivo Light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003778"/>
              </a:buClr>
              <a:buSzPts val="1400"/>
              <a:buFont typeface="Archivo Light"/>
              <a:buChar char="➢"/>
              <a:defRPr i="0" u="none" strike="noStrike" cap="none">
                <a:solidFill>
                  <a:srgbClr val="003778"/>
                </a:solidFill>
                <a:latin typeface="Archivo Light"/>
                <a:ea typeface="Archivo Light"/>
                <a:cs typeface="Archivo Light"/>
                <a:sym typeface="Archivo Light"/>
              </a:defRPr>
            </a:lvl5pPr>
            <a:lvl6pPr marL="2743200" marR="0" lvl="5" indent="-31750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003778"/>
              </a:buClr>
              <a:buSzPts val="1400"/>
              <a:buFont typeface="Archivo Light"/>
              <a:buChar char="■"/>
              <a:defRPr sz="1400" i="0" u="none" strike="noStrike" cap="none">
                <a:solidFill>
                  <a:srgbClr val="003778"/>
                </a:solidFill>
                <a:latin typeface="Archivo Light"/>
                <a:ea typeface="Archivo Light"/>
                <a:cs typeface="Archivo Light"/>
                <a:sym typeface="Archivo Light"/>
              </a:defRPr>
            </a:lvl6pPr>
            <a:lvl7pPr marL="3200400" marR="0" lvl="6" indent="-31750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003778"/>
              </a:buClr>
              <a:buSzPts val="1400"/>
              <a:buFont typeface="Archivo Light"/>
              <a:buChar char="●"/>
              <a:defRPr sz="1400" i="0" u="none" strike="noStrike" cap="none">
                <a:solidFill>
                  <a:srgbClr val="003778"/>
                </a:solidFill>
                <a:latin typeface="Archivo Light"/>
                <a:ea typeface="Archivo Light"/>
                <a:cs typeface="Archivo Light"/>
                <a:sym typeface="Archivo Light"/>
              </a:defRPr>
            </a:lvl7pPr>
            <a:lvl8pPr marL="3657600" marR="0" lvl="7" indent="-31750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003778"/>
              </a:buClr>
              <a:buSzPts val="1400"/>
              <a:buFont typeface="Archivo Light"/>
              <a:buChar char="○"/>
              <a:defRPr sz="1400" i="0" u="none" strike="noStrike" cap="none">
                <a:solidFill>
                  <a:srgbClr val="003778"/>
                </a:solidFill>
                <a:latin typeface="Archivo Light"/>
                <a:ea typeface="Archivo Light"/>
                <a:cs typeface="Archivo Light"/>
                <a:sym typeface="Archivo Light"/>
              </a:defRPr>
            </a:lvl8pPr>
            <a:lvl9pPr marL="4114800" marR="0" lvl="8" indent="-317500" algn="l" rtl="0">
              <a:lnSpc>
                <a:spcPct val="90000"/>
              </a:lnSpc>
              <a:spcBef>
                <a:spcPts val="1200"/>
              </a:spcBef>
              <a:spcAft>
                <a:spcPts val="1200"/>
              </a:spcAft>
              <a:buClr>
                <a:srgbClr val="003778"/>
              </a:buClr>
              <a:buSzPts val="1400"/>
              <a:buFont typeface="Archivo Light"/>
              <a:buChar char="⚬"/>
              <a:defRPr sz="1400" i="0" u="none" strike="noStrike" cap="none">
                <a:solidFill>
                  <a:srgbClr val="003778"/>
                </a:solidFill>
                <a:latin typeface="Archivo Light"/>
                <a:ea typeface="Archivo Light"/>
                <a:cs typeface="Archivo Light"/>
                <a:sym typeface="Archivo Light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5697035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Bullet List_White">
  <p:cSld name="1_Bullet List_White">
    <p:bg>
      <p:bgPr>
        <a:solidFill>
          <a:schemeClr val="dk2"/>
        </a:solidFill>
        <a:effectLst/>
      </p:bgPr>
    </p:bg>
    <p:spTree>
      <p:nvGrpSpPr>
        <p:cNvPr id="1" name="Shape 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" name="Google Shape;335;p52"/>
          <p:cNvSpPr txBox="1">
            <a:spLocks noGrp="1"/>
          </p:cNvSpPr>
          <p:nvPr>
            <p:ph type="sldNum" idx="12"/>
          </p:nvPr>
        </p:nvSpPr>
        <p:spPr>
          <a:xfrm>
            <a:off x="8201025" y="4865460"/>
            <a:ext cx="600000" cy="18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34275" rIns="0" bIns="34275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 sz="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 rtl="0">
              <a:spcBef>
                <a:spcPts val="0"/>
              </a:spcBef>
              <a:buNone/>
              <a:defRPr sz="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 rtl="0">
              <a:spcBef>
                <a:spcPts val="0"/>
              </a:spcBef>
              <a:buNone/>
              <a:defRPr sz="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 rtl="0">
              <a:spcBef>
                <a:spcPts val="0"/>
              </a:spcBef>
              <a:buNone/>
              <a:defRPr sz="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 rtl="0">
              <a:spcBef>
                <a:spcPts val="0"/>
              </a:spcBef>
              <a:buNone/>
              <a:defRPr sz="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 rtl="0">
              <a:spcBef>
                <a:spcPts val="0"/>
              </a:spcBef>
              <a:buNone/>
              <a:defRPr sz="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 rtl="0">
              <a:spcBef>
                <a:spcPts val="0"/>
              </a:spcBef>
              <a:buNone/>
              <a:defRPr sz="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 rtl="0">
              <a:spcBef>
                <a:spcPts val="0"/>
              </a:spcBef>
              <a:buNone/>
              <a:defRPr sz="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 rtl="0">
              <a:spcBef>
                <a:spcPts val="0"/>
              </a:spcBef>
              <a:buNone/>
              <a:defRPr sz="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 dirty="0"/>
          </a:p>
        </p:txBody>
      </p:sp>
      <p:sp>
        <p:nvSpPr>
          <p:cNvPr id="336" name="Google Shape;336;p52"/>
          <p:cNvSpPr txBox="1">
            <a:spLocks noGrp="1"/>
          </p:cNvSpPr>
          <p:nvPr>
            <p:ph type="title"/>
          </p:nvPr>
        </p:nvSpPr>
        <p:spPr>
          <a:xfrm>
            <a:off x="342900" y="297679"/>
            <a:ext cx="8458200" cy="51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400"/>
              <a:buFont typeface="Arial"/>
              <a:buNone/>
              <a:defRPr sz="2400">
                <a:solidFill>
                  <a:schemeClr val="l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337" name="Google Shape;337;p52"/>
          <p:cNvSpPr txBox="1">
            <a:spLocks noGrp="1"/>
          </p:cNvSpPr>
          <p:nvPr>
            <p:ph type="body" idx="1"/>
          </p:nvPr>
        </p:nvSpPr>
        <p:spPr>
          <a:xfrm>
            <a:off x="342900" y="935182"/>
            <a:ext cx="8458200" cy="37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L="457200" lvl="0" indent="-3429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▪"/>
              <a:defRPr b="0">
                <a:solidFill>
                  <a:schemeClr val="lt2"/>
                </a:solidFill>
              </a:defRPr>
            </a:lvl1pPr>
            <a:lvl2pPr marL="914400" lvl="1" indent="-3556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▪"/>
              <a:defRPr>
                <a:solidFill>
                  <a:schemeClr val="lt2"/>
                </a:solidFill>
              </a:defRPr>
            </a:lvl2pPr>
            <a:lvl3pPr marL="1371600" lvl="2" indent="-3429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Noto Sans Symbols"/>
              <a:buChar char="▪"/>
              <a:defRPr sz="1700">
                <a:solidFill>
                  <a:schemeClr val="lt2"/>
                </a:solidFill>
              </a:defRPr>
            </a:lvl3pPr>
            <a:lvl4pPr marL="1828800" lvl="3" indent="-3429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Courier New"/>
              <a:buChar char="o"/>
              <a:defRPr sz="1700">
                <a:solidFill>
                  <a:schemeClr val="lt2"/>
                </a:solidFill>
              </a:defRPr>
            </a:lvl4pPr>
            <a:lvl5pPr marL="2286000" lvl="4" indent="-31115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300"/>
              <a:buFont typeface="Noto Sans Symbols"/>
              <a:buChar char="▪"/>
              <a:defRPr sz="1400">
                <a:solidFill>
                  <a:schemeClr val="lt2"/>
                </a:solidFill>
              </a:defRPr>
            </a:lvl5pPr>
            <a:lvl6pPr marL="2743200" lvl="5" indent="-31115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Noto Sans Symbols"/>
              <a:buChar char="▪"/>
              <a:defRPr sz="1200">
                <a:solidFill>
                  <a:schemeClr val="lt1"/>
                </a:solidFill>
              </a:defRPr>
            </a:lvl6pPr>
            <a:lvl7pPr marL="3200400" lvl="6" indent="-3175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400"/>
              <a:buChar char="▪"/>
              <a:defRPr/>
            </a:lvl7pPr>
            <a:lvl8pPr marL="3657600" lvl="7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/>
            </a:lvl8pPr>
            <a:lvl9pPr marL="411480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4125758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ransition 2">
  <p:cSld name="Transition 2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1" name="Google Shape;51;p13"/>
          <p:cNvCxnSpPr/>
          <p:nvPr userDrawn="1"/>
        </p:nvCxnSpPr>
        <p:spPr>
          <a:xfrm rot="9119805" flipH="1">
            <a:off x="3650097" y="534658"/>
            <a:ext cx="6484046" cy="5376834"/>
          </a:xfrm>
          <a:prstGeom prst="straightConnector1">
            <a:avLst/>
          </a:prstGeom>
          <a:noFill/>
          <a:ln w="228600" cap="flat" cmpd="sng">
            <a:solidFill>
              <a:srgbClr val="003778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52" name="Google Shape;52;p13"/>
          <p:cNvCxnSpPr/>
          <p:nvPr/>
        </p:nvCxnSpPr>
        <p:spPr>
          <a:xfrm rot="9119805" flipH="1">
            <a:off x="3421942" y="484085"/>
            <a:ext cx="6484046" cy="5376163"/>
          </a:xfrm>
          <a:prstGeom prst="straightConnector1">
            <a:avLst/>
          </a:prstGeom>
          <a:noFill/>
          <a:ln w="228600" cap="flat" cmpd="sng">
            <a:solidFill>
              <a:srgbClr val="0094FF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53" name="Google Shape;53;p13"/>
          <p:cNvCxnSpPr/>
          <p:nvPr/>
        </p:nvCxnSpPr>
        <p:spPr>
          <a:xfrm rot="9119805" flipH="1">
            <a:off x="3845430" y="625744"/>
            <a:ext cx="6484046" cy="5376834"/>
          </a:xfrm>
          <a:prstGeom prst="straightConnector1">
            <a:avLst/>
          </a:prstGeom>
          <a:noFill/>
          <a:ln w="228600" cap="flat" cmpd="sng">
            <a:solidFill>
              <a:srgbClr val="003778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54" name="Google Shape;54;p13"/>
          <p:cNvCxnSpPr/>
          <p:nvPr/>
        </p:nvCxnSpPr>
        <p:spPr>
          <a:xfrm rot="9119805" flipH="1">
            <a:off x="4040763" y="716829"/>
            <a:ext cx="6484046" cy="5376834"/>
          </a:xfrm>
          <a:prstGeom prst="straightConnector1">
            <a:avLst/>
          </a:prstGeom>
          <a:noFill/>
          <a:ln w="228600" cap="flat" cmpd="sng">
            <a:solidFill>
              <a:srgbClr val="003778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55" name="Google Shape;55;p13"/>
          <p:cNvCxnSpPr/>
          <p:nvPr/>
        </p:nvCxnSpPr>
        <p:spPr>
          <a:xfrm rot="9119805" flipH="1">
            <a:off x="3223468" y="455785"/>
            <a:ext cx="6484046" cy="5376163"/>
          </a:xfrm>
          <a:prstGeom prst="straightConnector1">
            <a:avLst/>
          </a:prstGeom>
          <a:noFill/>
          <a:ln w="228600" cap="flat" cmpd="sng">
            <a:solidFill>
              <a:srgbClr val="0094FF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56" name="Google Shape;56;p13"/>
          <p:cNvSpPr txBox="1">
            <a:spLocks noGrp="1"/>
          </p:cNvSpPr>
          <p:nvPr>
            <p:ph type="title"/>
          </p:nvPr>
        </p:nvSpPr>
        <p:spPr>
          <a:xfrm>
            <a:off x="797275" y="1460500"/>
            <a:ext cx="5108100" cy="138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003778"/>
              </a:buClr>
              <a:buSzPts val="4400"/>
              <a:buFont typeface="Archivo"/>
              <a:buNone/>
              <a:defRPr sz="4400" b="1">
                <a:solidFill>
                  <a:srgbClr val="003778"/>
                </a:solidFill>
                <a:latin typeface="Archivo"/>
                <a:ea typeface="Archivo"/>
                <a:cs typeface="Archivo"/>
                <a:sym typeface="Archivo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pic>
        <p:nvPicPr>
          <p:cNvPr id="57" name="Google Shape;57;p13"/>
          <p:cNvPicPr preferRelativeResize="0"/>
          <p:nvPr userDrawn="1"/>
        </p:nvPicPr>
        <p:blipFill>
          <a:blip r:embed="rId2">
            <a:alphaModFix/>
          </a:blip>
          <a:stretch>
            <a:fillRect/>
          </a:stretch>
        </p:blipFill>
        <p:spPr>
          <a:xfrm>
            <a:off x="7865000" y="3866600"/>
            <a:ext cx="1038600" cy="1038600"/>
          </a:xfrm>
          <a:prstGeom prst="rect">
            <a:avLst/>
          </a:prstGeom>
          <a:noFill/>
          <a:ln>
            <a:noFill/>
          </a:ln>
        </p:spPr>
      </p:pic>
      <p:sp>
        <p:nvSpPr>
          <p:cNvPr id="58" name="Google Shape;58;p13"/>
          <p:cNvSpPr txBox="1">
            <a:spLocks noGrp="1"/>
          </p:cNvSpPr>
          <p:nvPr>
            <p:ph type="subTitle" idx="1"/>
          </p:nvPr>
        </p:nvSpPr>
        <p:spPr>
          <a:xfrm>
            <a:off x="797275" y="2894575"/>
            <a:ext cx="4194600" cy="657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0094FF"/>
              </a:buClr>
              <a:buSzPts val="1900"/>
              <a:buFont typeface="Archivo"/>
              <a:buNone/>
              <a:defRPr sz="1900">
                <a:solidFill>
                  <a:srgbClr val="0094FF"/>
                </a:solidFill>
                <a:latin typeface="Archivo"/>
                <a:ea typeface="Archivo"/>
                <a:cs typeface="Archivo"/>
                <a:sym typeface="Archivo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6240516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9"/>
          <p:cNvSpPr/>
          <p:nvPr/>
        </p:nvSpPr>
        <p:spPr>
          <a:xfrm>
            <a:off x="8432941" y="4431167"/>
            <a:ext cx="724200" cy="724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2" name="Google Shape;62;p9"/>
          <p:cNvSpPr/>
          <p:nvPr/>
        </p:nvSpPr>
        <p:spPr>
          <a:xfrm rot="10800000">
            <a:off x="7701526" y="4431200"/>
            <a:ext cx="731400" cy="730500"/>
          </a:xfrm>
          <a:prstGeom prst="rtTriangl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3" name="Google Shape;63;p9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 dirty="0"/>
          </a:p>
        </p:txBody>
      </p:sp>
      <p:sp>
        <p:nvSpPr>
          <p:cNvPr id="65" name="Google Shape;65;p9"/>
          <p:cNvSpPr/>
          <p:nvPr/>
        </p:nvSpPr>
        <p:spPr>
          <a:xfrm>
            <a:off x="8418600" y="0"/>
            <a:ext cx="725400" cy="7254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6" name="Google Shape;66;p9"/>
          <p:cNvSpPr txBox="1">
            <a:spLocks noGrp="1"/>
          </p:cNvSpPr>
          <p:nvPr>
            <p:ph type="body" idx="1"/>
          </p:nvPr>
        </p:nvSpPr>
        <p:spPr>
          <a:xfrm>
            <a:off x="280350" y="1266450"/>
            <a:ext cx="8520600" cy="333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pic>
        <p:nvPicPr>
          <p:cNvPr id="67" name="Google Shape;67;p9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90335" y="4651200"/>
            <a:ext cx="970780" cy="3198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6035C707-BB64-8BEE-9847-BDAD06307F9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315843" y="4618434"/>
            <a:ext cx="673323" cy="3853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66946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"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5"/>
          <p:cNvSpPr txBox="1">
            <a:spLocks noGrp="1"/>
          </p:cNvSpPr>
          <p:nvPr>
            <p:ph type="body" idx="1"/>
          </p:nvPr>
        </p:nvSpPr>
        <p:spPr>
          <a:xfrm>
            <a:off x="319500" y="4230575"/>
            <a:ext cx="5998800" cy="59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101" name="Google Shape;101;p15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BE238CB1-F8E6-F156-8915-1A35C64D23E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251200" y="1866900"/>
            <a:ext cx="2641600" cy="1409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77503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geometric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 Light"/>
              <a:buNone/>
              <a:defRPr sz="3000">
                <a:solidFill>
                  <a:schemeClr val="dk1"/>
                </a:solidFill>
                <a:latin typeface="Roboto Slab Light"/>
                <a:ea typeface="Roboto Slab Light"/>
                <a:cs typeface="Roboto Slab Light"/>
                <a:sym typeface="Roboto Slab Ligh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Open Sans Medium"/>
              <a:buChar char="●"/>
              <a:defRPr sz="1800">
                <a:solidFill>
                  <a:schemeClr val="dk2"/>
                </a:solidFill>
                <a:latin typeface="Open Sans Medium"/>
                <a:ea typeface="Open Sans Medium"/>
                <a:cs typeface="Open Sans Medium"/>
                <a:sym typeface="Open Sans Medium"/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 Medium"/>
              <a:buChar char="○"/>
              <a:defRPr>
                <a:solidFill>
                  <a:schemeClr val="dk2"/>
                </a:solidFill>
                <a:latin typeface="Open Sans Medium"/>
                <a:ea typeface="Open Sans Medium"/>
                <a:cs typeface="Open Sans Medium"/>
                <a:sym typeface="Open Sans Medium"/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 Medium"/>
              <a:buChar char="■"/>
              <a:defRPr>
                <a:solidFill>
                  <a:schemeClr val="dk2"/>
                </a:solidFill>
                <a:latin typeface="Open Sans Medium"/>
                <a:ea typeface="Open Sans Medium"/>
                <a:cs typeface="Open Sans Medium"/>
                <a:sym typeface="Open Sans Medium"/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 Medium"/>
              <a:buChar char="●"/>
              <a:defRPr>
                <a:solidFill>
                  <a:schemeClr val="dk2"/>
                </a:solidFill>
                <a:latin typeface="Open Sans Medium"/>
                <a:ea typeface="Open Sans Medium"/>
                <a:cs typeface="Open Sans Medium"/>
                <a:sym typeface="Open Sans Medium"/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 Medium"/>
              <a:buChar char="○"/>
              <a:defRPr>
                <a:solidFill>
                  <a:schemeClr val="dk2"/>
                </a:solidFill>
                <a:latin typeface="Open Sans Medium"/>
                <a:ea typeface="Open Sans Medium"/>
                <a:cs typeface="Open Sans Medium"/>
                <a:sym typeface="Open Sans Medium"/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 Medium"/>
              <a:buChar char="■"/>
              <a:defRPr>
                <a:solidFill>
                  <a:schemeClr val="dk2"/>
                </a:solidFill>
                <a:latin typeface="Open Sans Medium"/>
                <a:ea typeface="Open Sans Medium"/>
                <a:cs typeface="Open Sans Medium"/>
                <a:sym typeface="Open Sans Medium"/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 Medium"/>
              <a:buChar char="●"/>
              <a:defRPr>
                <a:solidFill>
                  <a:schemeClr val="dk2"/>
                </a:solidFill>
                <a:latin typeface="Open Sans Medium"/>
                <a:ea typeface="Open Sans Medium"/>
                <a:cs typeface="Open Sans Medium"/>
                <a:sym typeface="Open Sans Medium"/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 Medium"/>
              <a:buChar char="○"/>
              <a:defRPr>
                <a:solidFill>
                  <a:schemeClr val="dk2"/>
                </a:solidFill>
                <a:latin typeface="Open Sans Medium"/>
                <a:ea typeface="Open Sans Medium"/>
                <a:cs typeface="Open Sans Medium"/>
                <a:sym typeface="Open Sans Medium"/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 Medium"/>
              <a:buChar char="■"/>
              <a:defRPr>
                <a:solidFill>
                  <a:schemeClr val="dk2"/>
                </a:solidFill>
                <a:latin typeface="Open Sans Medium"/>
                <a:ea typeface="Open Sans Medium"/>
                <a:cs typeface="Open Sans Medium"/>
                <a:sym typeface="Open Sans Medium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 dirty="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0" r:id="rId1"/>
    <p:sldLayoutId id="2147483656" r:id="rId2"/>
    <p:sldLayoutId id="2147483658" r:id="rId3"/>
    <p:sldLayoutId id="2147483666" r:id="rId4"/>
    <p:sldLayoutId id="2147483668" r:id="rId5"/>
    <p:sldLayoutId id="2147483669" r:id="rId6"/>
    <p:sldLayoutId id="2147483670" r:id="rId7"/>
    <p:sldLayoutId id="2147483671" r:id="rId8"/>
    <p:sldLayoutId id="2147483672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7" Type="http://schemas.openxmlformats.org/officeDocument/2006/relationships/image" Target="../media/image17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70643B26-3167-D119-98E4-76C3B66C20EB}"/>
              </a:ext>
            </a:extLst>
          </p:cNvPr>
          <p:cNvSpPr/>
          <p:nvPr/>
        </p:nvSpPr>
        <p:spPr>
          <a:xfrm>
            <a:off x="5350300" y="-4850"/>
            <a:ext cx="3793700" cy="12312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37C618B-AC99-412A-AC58-8925EE79438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Goodbye</a:t>
            </a:r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F4BB4CEB-CF37-CF30-F7AB-2DB9294CEF1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OpenChain Automotive Work Group – A Face-to-Face Meeting</a:t>
            </a:r>
          </a:p>
        </p:txBody>
      </p:sp>
      <p:pic>
        <p:nvPicPr>
          <p:cNvPr id="4" name="Google Shape;341;g2f7b2e641ca_0_145">
            <a:extLst>
              <a:ext uri="{FF2B5EF4-FFF2-40B4-BE49-F238E27FC236}">
                <a16:creationId xmlns:a16="http://schemas.microsoft.com/office/drawing/2014/main" id="{F26F5A70-26D7-37F0-4D45-A4FB4ED837BB}"/>
              </a:ext>
            </a:extLst>
          </p:cNvPr>
          <p:cNvPicPr preferRelativeResize="0"/>
          <p:nvPr/>
        </p:nvPicPr>
        <p:blipFill>
          <a:blip r:embed="rId2"/>
          <a:srcRect/>
          <a:stretch/>
        </p:blipFill>
        <p:spPr>
          <a:xfrm>
            <a:off x="7883900" y="9378"/>
            <a:ext cx="1283500" cy="1226378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Google Shape;342;g2f7b2e641ca_0_145">
            <a:extLst>
              <a:ext uri="{FF2B5EF4-FFF2-40B4-BE49-F238E27FC236}">
                <a16:creationId xmlns:a16="http://schemas.microsoft.com/office/drawing/2014/main" id="{81F8E886-2335-0BCE-117D-D08463BC965C}"/>
              </a:ext>
            </a:extLst>
          </p:cNvPr>
          <p:cNvPicPr preferRelativeResize="0"/>
          <p:nvPr/>
        </p:nvPicPr>
        <p:blipFill>
          <a:blip r:embed="rId3"/>
          <a:srcRect/>
          <a:stretch/>
        </p:blipFill>
        <p:spPr>
          <a:xfrm>
            <a:off x="6643500" y="-4850"/>
            <a:ext cx="1217000" cy="1231228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Google Shape;342;g2f7b2e641ca_0_145">
            <a:extLst>
              <a:ext uri="{FF2B5EF4-FFF2-40B4-BE49-F238E27FC236}">
                <a16:creationId xmlns:a16="http://schemas.microsoft.com/office/drawing/2014/main" id="{1DD3BA9D-A04B-CDF7-5CAC-1552D98E494E}"/>
              </a:ext>
            </a:extLst>
          </p:cNvPr>
          <p:cNvPicPr preferRelativeResize="0"/>
          <p:nvPr/>
        </p:nvPicPr>
        <p:blipFill>
          <a:blip r:embed="rId4"/>
          <a:srcRect/>
          <a:stretch/>
        </p:blipFill>
        <p:spPr>
          <a:xfrm>
            <a:off x="5326900" y="-4850"/>
            <a:ext cx="1240400" cy="123122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Google Shape;34;p4">
            <a:extLst>
              <a:ext uri="{FF2B5EF4-FFF2-40B4-BE49-F238E27FC236}">
                <a16:creationId xmlns:a16="http://schemas.microsoft.com/office/drawing/2014/main" id="{5806CAF5-6EDC-A652-FC49-36E2A2C644F5}"/>
              </a:ext>
            </a:extLst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415200" y="-4850"/>
            <a:ext cx="935100" cy="1231228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DA396C56-A2D3-CF1A-967C-7B588C26437E}"/>
              </a:ext>
            </a:extLst>
          </p:cNvPr>
          <p:cNvSpPr txBox="1"/>
          <p:nvPr/>
        </p:nvSpPr>
        <p:spPr>
          <a:xfrm>
            <a:off x="5634480" y="1509480"/>
            <a:ext cx="5533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Host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07DC588-638B-EF91-D455-2DD750CECE41}"/>
              </a:ext>
            </a:extLst>
          </p:cNvPr>
          <p:cNvSpPr txBox="1"/>
          <p:nvPr/>
        </p:nvSpPr>
        <p:spPr>
          <a:xfrm>
            <a:off x="6940816" y="1514169"/>
            <a:ext cx="6126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Chair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67B2E59-AF27-EA8A-926A-F0CDDD99DC97}"/>
              </a:ext>
            </a:extLst>
          </p:cNvPr>
          <p:cNvSpPr txBox="1"/>
          <p:nvPr/>
        </p:nvSpPr>
        <p:spPr>
          <a:xfrm>
            <a:off x="8289047" y="1503930"/>
            <a:ext cx="47320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GM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F2EBBDC-1DE5-8C09-9E48-CA2E3F773643}"/>
              </a:ext>
            </a:extLst>
          </p:cNvPr>
          <p:cNvSpPr txBox="1"/>
          <p:nvPr/>
        </p:nvSpPr>
        <p:spPr>
          <a:xfrm>
            <a:off x="5589465" y="1272121"/>
            <a:ext cx="7216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Marcel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C1FA01D-2507-AAEF-004C-2AC306F31A14}"/>
              </a:ext>
            </a:extLst>
          </p:cNvPr>
          <p:cNvSpPr txBox="1"/>
          <p:nvPr/>
        </p:nvSpPr>
        <p:spPr>
          <a:xfrm>
            <a:off x="6761279" y="1272121"/>
            <a:ext cx="97174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Endo San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8F17C2E-1A0C-511F-98D9-B6BD125D9B3D}"/>
              </a:ext>
            </a:extLst>
          </p:cNvPr>
          <p:cNvSpPr txBox="1"/>
          <p:nvPr/>
        </p:nvSpPr>
        <p:spPr>
          <a:xfrm>
            <a:off x="8174432" y="1268071"/>
            <a:ext cx="70243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Shane</a:t>
            </a:r>
          </a:p>
        </p:txBody>
      </p:sp>
    </p:spTree>
    <p:extLst>
      <p:ext uri="{BB962C8B-B14F-4D97-AF65-F5344CB8AC3E}">
        <p14:creationId xmlns:p14="http://schemas.microsoft.com/office/powerpoint/2010/main" val="38663534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2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700" dirty="0"/>
              <a:t>Get Overviews of Our Standards Online</a:t>
            </a:r>
            <a:endParaRPr sz="2700" dirty="0"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9BD9469E-8367-4004-295B-A4F2AD3BE02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39700" indent="0" algn="ctr">
              <a:buNone/>
            </a:pPr>
            <a:r>
              <a:rPr lang="en-US" b="1" dirty="0"/>
              <a:t>ISO/IEC 5230:2020</a:t>
            </a:r>
            <a:br>
              <a:rPr lang="en-US" dirty="0"/>
            </a:br>
            <a:r>
              <a:rPr lang="en-US" dirty="0"/>
              <a:t>Open Source License Compliance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534FC7-A3EC-49A4-0EE6-66B981B07DF9}"/>
              </a:ext>
            </a:extLst>
          </p:cNvPr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pPr marL="139700" indent="0" algn="ctr">
              <a:buNone/>
            </a:pPr>
            <a:r>
              <a:rPr lang="en-US" sz="1400" b="1" dirty="0"/>
              <a:t>ISO/IEC 18974:2023</a:t>
            </a:r>
            <a:br>
              <a:rPr lang="en-US" sz="1400" b="1" dirty="0"/>
            </a:br>
            <a:r>
              <a:rPr lang="en-US" sz="1400" dirty="0"/>
              <a:t>Open Source Security Assurance</a:t>
            </a:r>
            <a:endParaRPr lang="en-US" dirty="0"/>
          </a:p>
        </p:txBody>
      </p:sp>
      <p:pic>
        <p:nvPicPr>
          <p:cNvPr id="4" name="Picture 3" descr="A qr code with a few black squares&#10;&#10;Description automatically generated">
            <a:extLst>
              <a:ext uri="{FF2B5EF4-FFF2-40B4-BE49-F238E27FC236}">
                <a16:creationId xmlns:a16="http://schemas.microsoft.com/office/drawing/2014/main" id="{3BB6F54A-6C85-7D80-367F-5EBA7943F2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31650" y="1957419"/>
            <a:ext cx="2160000" cy="2160000"/>
          </a:xfrm>
          <a:prstGeom prst="rect">
            <a:avLst/>
          </a:prstGeom>
        </p:spPr>
      </p:pic>
      <p:pic>
        <p:nvPicPr>
          <p:cNvPr id="5" name="Picture 4" descr="A qr code with a black and white background&#10;&#10;Description automatically generated">
            <a:extLst>
              <a:ext uri="{FF2B5EF4-FFF2-40B4-BE49-F238E27FC236}">
                <a16:creationId xmlns:a16="http://schemas.microsoft.com/office/drawing/2014/main" id="{276B3FFC-8CAC-AA84-F515-2B64FB4C501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45800" y="1957419"/>
            <a:ext cx="2160000" cy="21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7335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0473A3D-E30E-8C99-628F-81B56C8F17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Track All Our Work 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746A730-F547-1FA2-7F6B-9C42E0AD920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Our calls are open and publicly listed.</a:t>
            </a:r>
          </a:p>
          <a:p>
            <a:endParaRPr lang="en-US" dirty="0"/>
          </a:p>
          <a:p>
            <a:r>
              <a:rPr lang="en-US" dirty="0"/>
              <a:t>We publish a recording of every meeting not under Chatham House Rule.</a:t>
            </a:r>
          </a:p>
          <a:p>
            <a:endParaRPr lang="en-US" dirty="0"/>
          </a:p>
          <a:p>
            <a:r>
              <a:rPr lang="en-US" dirty="0"/>
              <a:t>We provide access to work groups, special interest groups and local work groups via mailing list.</a:t>
            </a:r>
          </a:p>
          <a:p>
            <a:endParaRPr lang="en-US" dirty="0"/>
          </a:p>
          <a:p>
            <a:r>
              <a:rPr lang="en-US" dirty="0"/>
              <a:t>We also use Slack and WeChat.</a:t>
            </a:r>
          </a:p>
          <a:p>
            <a:pPr marL="139700" indent="0">
              <a:buNone/>
            </a:pPr>
            <a:endParaRPr lang="en-US" dirty="0"/>
          </a:p>
          <a:p>
            <a:pPr marL="139700" indent="0">
              <a:buNone/>
            </a:pPr>
            <a:r>
              <a:rPr lang="en-US" dirty="0"/>
              <a:t>All the details can be found on our participation page.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10ECB0F-1C8B-30D9-A274-9B55D4423BB4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5658600" y="1632275"/>
            <a:ext cx="2534400" cy="253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38999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25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Get Free Reference Material</a:t>
            </a:r>
            <a:endParaRPr dirty="0"/>
          </a:p>
        </p:txBody>
      </p:sp>
      <p:sp>
        <p:nvSpPr>
          <p:cNvPr id="158" name="Google Shape;158;p25"/>
          <p:cNvSpPr txBox="1">
            <a:spLocks noGrp="1"/>
          </p:cNvSpPr>
          <p:nvPr>
            <p:ph type="body" idx="1"/>
          </p:nvPr>
        </p:nvSpPr>
        <p:spPr>
          <a:xfrm>
            <a:off x="280350" y="1266450"/>
            <a:ext cx="8520600" cy="333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/>
              <a:t>The OpenChain Project has extensive reference material:</a:t>
            </a:r>
          </a:p>
          <a:p>
            <a:pPr marL="285750" indent="-285750">
              <a:spcAft>
                <a:spcPts val="1200"/>
              </a:spcAft>
            </a:pPr>
            <a:r>
              <a:rPr lang="en-US" dirty="0"/>
              <a:t>Reference open source training slides</a:t>
            </a:r>
          </a:p>
          <a:p>
            <a:pPr marL="285750" indent="-285750">
              <a:spcAft>
                <a:spcPts val="1200"/>
              </a:spcAft>
            </a:pPr>
            <a:r>
              <a:rPr lang="en-US" dirty="0"/>
              <a:t>Policy template material</a:t>
            </a:r>
          </a:p>
          <a:p>
            <a:pPr marL="285750" indent="-285750">
              <a:spcAft>
                <a:spcPts val="1200"/>
              </a:spcAft>
            </a:pPr>
            <a:r>
              <a:rPr lang="en-US" dirty="0"/>
              <a:t>Supplier education material</a:t>
            </a:r>
          </a:p>
          <a:p>
            <a:pPr marL="285750" indent="-285750">
              <a:spcAft>
                <a:spcPts val="1200"/>
              </a:spcAft>
            </a:pPr>
            <a:r>
              <a:rPr lang="en-US" dirty="0"/>
              <a:t>Self-certification checklists and questionnaires</a:t>
            </a:r>
          </a:p>
          <a:p>
            <a:pPr marL="285750" indent="-285750">
              <a:spcAft>
                <a:spcPts val="1200"/>
              </a:spcAft>
            </a:pPr>
            <a:r>
              <a:rPr lang="en-US" dirty="0"/>
              <a:t>+ many, many more documents</a:t>
            </a:r>
            <a:endParaRPr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44FAFA4-2E6A-F8A0-38DE-B7BE112B1343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6609600" y="2609850"/>
            <a:ext cx="2534400" cy="253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91284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DB5096-0B0A-D7AF-1966-2A8257A6B4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Case Studies</a:t>
            </a:r>
          </a:p>
        </p:txBody>
      </p:sp>
      <p:pic>
        <p:nvPicPr>
          <p:cNvPr id="7" name="Picture 6" descr="A screenshot of a computer&#10;&#10;Description automatically generated">
            <a:extLst>
              <a:ext uri="{FF2B5EF4-FFF2-40B4-BE49-F238E27FC236}">
                <a16:creationId xmlns:a16="http://schemas.microsoft.com/office/drawing/2014/main" id="{2B859735-27E5-6A1D-0A59-1B92EEFCCD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59073" y="1198202"/>
            <a:ext cx="2683876" cy="1127228"/>
          </a:xfrm>
          <a:prstGeom prst="rect">
            <a:avLst/>
          </a:prstGeom>
        </p:spPr>
      </p:pic>
      <p:pic>
        <p:nvPicPr>
          <p:cNvPr id="9" name="Picture 8" descr="A blue and white rectangular sign with white text&#10;&#10;Description automatically generated">
            <a:extLst>
              <a:ext uri="{FF2B5EF4-FFF2-40B4-BE49-F238E27FC236}">
                <a16:creationId xmlns:a16="http://schemas.microsoft.com/office/drawing/2014/main" id="{011916DF-F194-AFEB-64F2-A4A6AAB247F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59073" y="0"/>
            <a:ext cx="2683876" cy="1127228"/>
          </a:xfrm>
          <a:prstGeom prst="rect">
            <a:avLst/>
          </a:prstGeom>
        </p:spPr>
      </p:pic>
      <p:pic>
        <p:nvPicPr>
          <p:cNvPr id="11" name="Picture 10" descr="A blue and white background with white text&#10;&#10;Description automatically generated">
            <a:extLst>
              <a:ext uri="{FF2B5EF4-FFF2-40B4-BE49-F238E27FC236}">
                <a16:creationId xmlns:a16="http://schemas.microsoft.com/office/drawing/2014/main" id="{0C9B26B5-4F2A-12BF-FD21-ACBA9988D33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42949" y="1198202"/>
            <a:ext cx="2683875" cy="1127228"/>
          </a:xfrm>
          <a:prstGeom prst="rect">
            <a:avLst/>
          </a:prstGeom>
        </p:spPr>
      </p:pic>
      <p:pic>
        <p:nvPicPr>
          <p:cNvPr id="15" name="Picture 14" descr="A blue and white sign with white text&#10;&#10;Description automatically generated">
            <a:extLst>
              <a:ext uri="{FF2B5EF4-FFF2-40B4-BE49-F238E27FC236}">
                <a16:creationId xmlns:a16="http://schemas.microsoft.com/office/drawing/2014/main" id="{714A3F08-4E4D-14A4-F318-EB12E46C5D1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742949" y="0"/>
            <a:ext cx="2683876" cy="1127228"/>
          </a:xfrm>
          <a:prstGeom prst="rect">
            <a:avLst/>
          </a:prstGeom>
        </p:spPr>
      </p:pic>
      <p:pic>
        <p:nvPicPr>
          <p:cNvPr id="17" name="Picture 16" descr="A white paper with text and words&#10;&#10;Description automatically generated with medium confidence">
            <a:extLst>
              <a:ext uri="{FF2B5EF4-FFF2-40B4-BE49-F238E27FC236}">
                <a16:creationId xmlns:a16="http://schemas.microsoft.com/office/drawing/2014/main" id="{7E0F4989-FC57-EB64-673A-8A3B3E86AD3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059073" y="2401058"/>
            <a:ext cx="2920386" cy="2742441"/>
          </a:xfrm>
          <a:prstGeom prst="rect">
            <a:avLst/>
          </a:prstGeom>
        </p:spPr>
      </p:pic>
      <p:pic>
        <p:nvPicPr>
          <p:cNvPr id="4" name="Picture 3" descr="A qr code with a few black squares&#10;&#10;Description automatically generated">
            <a:extLst>
              <a:ext uri="{FF2B5EF4-FFF2-40B4-BE49-F238E27FC236}">
                <a16:creationId xmlns:a16="http://schemas.microsoft.com/office/drawing/2014/main" id="{089025DE-0F88-1234-1645-F11F9D442AB5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609600" y="2609100"/>
            <a:ext cx="2534400" cy="253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07492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1ADF68-1B04-D4C8-46BF-6759ACFA6A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Order Printed Leaflets and Case Studies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EA4C3D-5F97-B0A2-1802-C09EA04B901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Supplier Education Leaflet</a:t>
            </a:r>
          </a:p>
          <a:p>
            <a:endParaRPr lang="en-US" dirty="0"/>
          </a:p>
          <a:p>
            <a:r>
              <a:rPr lang="en-US" dirty="0"/>
              <a:t>The Three-Way Case Study with BlackBerry and OSS Consultants</a:t>
            </a:r>
          </a:p>
          <a:p>
            <a:endParaRPr lang="en-US" dirty="0"/>
          </a:p>
          <a:p>
            <a:r>
              <a:rPr lang="en-US" dirty="0"/>
              <a:t>The Telco SBOM Guide</a:t>
            </a:r>
          </a:p>
          <a:p>
            <a:endParaRPr lang="en-US" dirty="0"/>
          </a:p>
          <a:p>
            <a:r>
              <a:rPr lang="en-US" dirty="0"/>
              <a:t>And more…</a:t>
            </a:r>
          </a:p>
        </p:txBody>
      </p:sp>
      <p:pic>
        <p:nvPicPr>
          <p:cNvPr id="5" name="Picture 4" descr="A qr code with a few black squares&#10;&#10;Description automatically generated">
            <a:extLst>
              <a:ext uri="{FF2B5EF4-FFF2-40B4-BE49-F238E27FC236}">
                <a16:creationId xmlns:a16="http://schemas.microsoft.com/office/drawing/2014/main" id="{8C57ECE0-0E9D-D3F4-E479-D1D21AAE133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65150" y="1632275"/>
            <a:ext cx="2534400" cy="253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24154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E65EF4AD-C4C4-C6F9-8B12-3062648993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86449" y="3576899"/>
            <a:ext cx="5998800" cy="977683"/>
          </a:xfrm>
        </p:spPr>
        <p:txBody>
          <a:bodyPr>
            <a:noAutofit/>
          </a:bodyPr>
          <a:lstStyle/>
          <a:p>
            <a:pPr algn="ctr"/>
            <a:r>
              <a:rPr lang="en-US" dirty="0" err="1"/>
              <a:t>www.openchainproject.org</a:t>
            </a:r>
            <a:endParaRPr lang="en-US" dirty="0"/>
          </a:p>
        </p:txBody>
      </p:sp>
      <p:sp>
        <p:nvSpPr>
          <p:cNvPr id="7" name="Text Placeholder 1">
            <a:extLst>
              <a:ext uri="{FF2B5EF4-FFF2-40B4-BE49-F238E27FC236}">
                <a16:creationId xmlns:a16="http://schemas.microsoft.com/office/drawing/2014/main" id="{C8441C8D-9D98-A06E-6160-FBCB926F576B}"/>
              </a:ext>
            </a:extLst>
          </p:cNvPr>
          <p:cNvSpPr txBox="1">
            <a:spLocks/>
          </p:cNvSpPr>
          <p:nvPr/>
        </p:nvSpPr>
        <p:spPr>
          <a:xfrm>
            <a:off x="1572600" y="411333"/>
            <a:ext cx="5998800" cy="9776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Open Sans Medium"/>
              <a:buNone/>
              <a:defRPr sz="1800" b="0" i="0" u="none" strike="noStrike" cap="none">
                <a:solidFill>
                  <a:schemeClr val="dk2"/>
                </a:solidFill>
                <a:latin typeface="Open Sans Medium"/>
                <a:ea typeface="Open Sans Medium"/>
                <a:cs typeface="Open Sans Medium"/>
                <a:sym typeface="Open Sans Medium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 Medium"/>
              <a:buChar char="○"/>
              <a:defRPr sz="1400" b="0" i="0" u="none" strike="noStrike" cap="none">
                <a:solidFill>
                  <a:schemeClr val="dk2"/>
                </a:solidFill>
                <a:latin typeface="Open Sans Medium"/>
                <a:ea typeface="Open Sans Medium"/>
                <a:cs typeface="Open Sans Medium"/>
                <a:sym typeface="Open Sans Medium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 Medium"/>
              <a:buChar char="■"/>
              <a:defRPr sz="1400" b="0" i="0" u="none" strike="noStrike" cap="none">
                <a:solidFill>
                  <a:schemeClr val="dk2"/>
                </a:solidFill>
                <a:latin typeface="Open Sans Medium"/>
                <a:ea typeface="Open Sans Medium"/>
                <a:cs typeface="Open Sans Medium"/>
                <a:sym typeface="Open Sans Medium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 Medium"/>
              <a:buChar char="●"/>
              <a:defRPr sz="1400" b="0" i="0" u="none" strike="noStrike" cap="none">
                <a:solidFill>
                  <a:schemeClr val="dk2"/>
                </a:solidFill>
                <a:latin typeface="Open Sans Medium"/>
                <a:ea typeface="Open Sans Medium"/>
                <a:cs typeface="Open Sans Medium"/>
                <a:sym typeface="Open Sans Medium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 Medium"/>
              <a:buChar char="○"/>
              <a:defRPr sz="1400" b="0" i="0" u="none" strike="noStrike" cap="none">
                <a:solidFill>
                  <a:schemeClr val="dk2"/>
                </a:solidFill>
                <a:latin typeface="Open Sans Medium"/>
                <a:ea typeface="Open Sans Medium"/>
                <a:cs typeface="Open Sans Medium"/>
                <a:sym typeface="Open Sans Medium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 Medium"/>
              <a:buChar char="■"/>
              <a:defRPr sz="1400" b="0" i="0" u="none" strike="noStrike" cap="none">
                <a:solidFill>
                  <a:schemeClr val="dk2"/>
                </a:solidFill>
                <a:latin typeface="Open Sans Medium"/>
                <a:ea typeface="Open Sans Medium"/>
                <a:cs typeface="Open Sans Medium"/>
                <a:sym typeface="Open Sans Medium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 Medium"/>
              <a:buChar char="●"/>
              <a:defRPr sz="1400" b="0" i="0" u="none" strike="noStrike" cap="none">
                <a:solidFill>
                  <a:schemeClr val="dk2"/>
                </a:solidFill>
                <a:latin typeface="Open Sans Medium"/>
                <a:ea typeface="Open Sans Medium"/>
                <a:cs typeface="Open Sans Medium"/>
                <a:sym typeface="Open Sans Medium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 Medium"/>
              <a:buChar char="○"/>
              <a:defRPr sz="1400" b="0" i="0" u="none" strike="noStrike" cap="none">
                <a:solidFill>
                  <a:schemeClr val="dk2"/>
                </a:solidFill>
                <a:latin typeface="Open Sans Medium"/>
                <a:ea typeface="Open Sans Medium"/>
                <a:cs typeface="Open Sans Medium"/>
                <a:sym typeface="Open Sans Medium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 Medium"/>
              <a:buChar char="■"/>
              <a:defRPr sz="1400" b="0" i="0" u="none" strike="noStrike" cap="none">
                <a:solidFill>
                  <a:schemeClr val="dk2"/>
                </a:solidFill>
                <a:latin typeface="Open Sans Medium"/>
                <a:ea typeface="Open Sans Medium"/>
                <a:cs typeface="Open Sans Medium"/>
                <a:sym typeface="Open Sans Medium"/>
              </a:defRPr>
            </a:lvl9pPr>
          </a:lstStyle>
          <a:p>
            <a:pPr algn="ctr"/>
            <a:r>
              <a:rPr lang="en-US" sz="2800" b="1" dirty="0"/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3642839878"/>
      </p:ext>
    </p:extLst>
  </p:cSld>
  <p:clrMapOvr>
    <a:masterClrMapping/>
  </p:clrMapOvr>
</p:sld>
</file>

<file path=ppt/theme/theme1.xml><?xml version="1.0" encoding="utf-8"?>
<a:theme xmlns:a="http://schemas.openxmlformats.org/drawingml/2006/main" name="Linux Foundation EU Theme 2023">
  <a:themeElements>
    <a:clrScheme name="Geometric">
      <a:dk1>
        <a:srgbClr val="222222"/>
      </a:dk1>
      <a:lt1>
        <a:srgbClr val="FFFFFF"/>
      </a:lt1>
      <a:dk2>
        <a:srgbClr val="434343"/>
      </a:dk2>
      <a:lt2>
        <a:srgbClr val="999999"/>
      </a:lt2>
      <a:accent1>
        <a:srgbClr val="003778"/>
      </a:accent1>
      <a:accent2>
        <a:srgbClr val="0094FF"/>
      </a:accent2>
      <a:accent3>
        <a:srgbClr val="5B1DE7"/>
      </a:accent3>
      <a:accent4>
        <a:srgbClr val="12E2E2"/>
      </a:accent4>
      <a:accent5>
        <a:srgbClr val="FF00AA"/>
      </a:accent5>
      <a:accent6>
        <a:srgbClr val="ACDE1F"/>
      </a:accent6>
      <a:hlink>
        <a:srgbClr val="0077CC"/>
      </a:hlink>
      <a:folHlink>
        <a:srgbClr val="F0629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12976</TotalTime>
  <Words>170</Words>
  <Application>Microsoft Macintosh PowerPoint</Application>
  <PresentationFormat>On-screen Show (16:9)</PresentationFormat>
  <Paragraphs>39</Paragraphs>
  <Slides>7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7" baseType="lpstr">
      <vt:lpstr>Archivo</vt:lpstr>
      <vt:lpstr>Archivo ExtraLight</vt:lpstr>
      <vt:lpstr>Archivo Light</vt:lpstr>
      <vt:lpstr>Noto Sans Symbols</vt:lpstr>
      <vt:lpstr>Arial</vt:lpstr>
      <vt:lpstr>Courier New</vt:lpstr>
      <vt:lpstr>Open Sans Medium</vt:lpstr>
      <vt:lpstr>Roboto</vt:lpstr>
      <vt:lpstr>Roboto Slab Light</vt:lpstr>
      <vt:lpstr>Linux Foundation EU Theme 2023</vt:lpstr>
      <vt:lpstr>Goodbye</vt:lpstr>
      <vt:lpstr>Get Overviews of Our Standards Online</vt:lpstr>
      <vt:lpstr>Track All Our Work </vt:lpstr>
      <vt:lpstr>Get Free Reference Material</vt:lpstr>
      <vt:lpstr>Case Studies</vt:lpstr>
      <vt:lpstr>Order Printed Leaflets and Case Studies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Shane Coughlan</cp:lastModifiedBy>
  <cp:revision>180</cp:revision>
  <dcterms:modified xsi:type="dcterms:W3CDTF">2024-09-10T10:52:13Z</dcterms:modified>
</cp:coreProperties>
</file>