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autoCompressPictures="0">
  <p:sldMasterIdLst>
    <p:sldMasterId id="2147483664" r:id="rId1"/>
  </p:sldMasterIdLst>
  <p:notesMasterIdLst>
    <p:notesMasterId r:id="rId13"/>
  </p:notesMasterIdLst>
  <p:sldIdLst>
    <p:sldId id="695" r:id="rId2"/>
    <p:sldId id="696" r:id="rId3"/>
    <p:sldId id="668" r:id="rId4"/>
    <p:sldId id="669" r:id="rId5"/>
    <p:sldId id="694" r:id="rId6"/>
    <p:sldId id="280" r:id="rId7"/>
    <p:sldId id="672" r:id="rId8"/>
    <p:sldId id="666" r:id="rId9"/>
    <p:sldId id="697" r:id="rId10"/>
    <p:sldId id="269" r:id="rId11"/>
    <p:sldId id="699" r:id="rId1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35828"/>
    <a:srgbClr val="00AEBB"/>
    <a:srgbClr val="0281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1348"/>
    <p:restoredTop sz="96671"/>
  </p:normalViewPr>
  <p:slideViewPr>
    <p:cSldViewPr snapToGrid="0">
      <p:cViewPr varScale="1">
        <p:scale>
          <a:sx n="146" d="100"/>
          <a:sy n="146" d="100"/>
        </p:scale>
        <p:origin x="176" y="1048"/>
      </p:cViewPr>
      <p:guideLst>
        <p:guide orient="horz" pos="1620"/>
        <p:guide pos="2880"/>
      </p:guideLst>
    </p:cSldViewPr>
  </p:slideViewPr>
  <p:notesTextViewPr>
    <p:cViewPr>
      <p:scale>
        <a:sx n="1" d="1"/>
        <a:sy n="1" d="1"/>
      </p:scale>
      <p:origin x="0" y="0"/>
    </p:cViewPr>
  </p:notesTextViewPr>
  <p:sorterViewPr>
    <p:cViewPr>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144aaa0767c_0_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144aaa0767c_0_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82009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6"/>
        <p:cNvGrpSpPr/>
        <p:nvPr/>
      </p:nvGrpSpPr>
      <p:grpSpPr>
        <a:xfrm>
          <a:off x="0" y="0"/>
          <a:ext cx="0" cy="0"/>
          <a:chOff x="0" y="0"/>
          <a:chExt cx="0" cy="0"/>
        </a:xfrm>
      </p:grpSpPr>
      <p:sp>
        <p:nvSpPr>
          <p:cNvPr id="387" name="Google Shape;387;g2e62ad20c76_0_1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88" name="Google Shape;388;g2e62ad20c76_0_18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42698625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146cbe31ecc_0_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5" name="Google Shape;155;g146cbe31ecc_0_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9462892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ection Header Dark 1">
  <p:cSld name="TITLE_3">
    <p:bg>
      <p:bgPr>
        <a:gradFill>
          <a:gsLst>
            <a:gs pos="0">
              <a:srgbClr val="42B0FF"/>
            </a:gs>
            <a:gs pos="100000">
              <a:srgbClr val="076EB8"/>
            </a:gs>
          </a:gsLst>
          <a:lin ang="13500032" scaled="0"/>
        </a:gradFill>
        <a:effectLst/>
      </p:bgPr>
    </p:bg>
    <p:spTree>
      <p:nvGrpSpPr>
        <p:cNvPr id="1" name="Shape 28"/>
        <p:cNvGrpSpPr/>
        <p:nvPr/>
      </p:nvGrpSpPr>
      <p:grpSpPr>
        <a:xfrm>
          <a:off x="0" y="0"/>
          <a:ext cx="0" cy="0"/>
          <a:chOff x="0" y="0"/>
          <a:chExt cx="0" cy="0"/>
        </a:xfrm>
      </p:grpSpPr>
      <p:sp>
        <p:nvSpPr>
          <p:cNvPr id="29" name="Google Shape;29;p4"/>
          <p:cNvSpPr txBox="1">
            <a:spLocks noGrp="1"/>
          </p:cNvSpPr>
          <p:nvPr>
            <p:ph type="ctrTitle"/>
          </p:nvPr>
        </p:nvSpPr>
        <p:spPr>
          <a:xfrm>
            <a:off x="598100" y="1226378"/>
            <a:ext cx="5533500" cy="1894500"/>
          </a:xfrm>
          <a:prstGeom prst="rect">
            <a:avLst/>
          </a:prstGeom>
        </p:spPr>
        <p:txBody>
          <a:bodyPr spcFirstLastPara="1" wrap="square" lIns="91425" tIns="91425" rIns="91425" bIns="91425" anchor="t" anchorCtr="0">
            <a:normAutofit/>
          </a:bodyPr>
          <a:lstStyle>
            <a:lvl1pPr lvl="0" rtl="0">
              <a:spcBef>
                <a:spcPts val="0"/>
              </a:spcBef>
              <a:spcAft>
                <a:spcPts val="0"/>
              </a:spcAft>
              <a:buClr>
                <a:schemeClr val="lt1"/>
              </a:buClr>
              <a:buSzPts val="4200"/>
              <a:buNone/>
              <a:defRPr sz="4200">
                <a:solidFill>
                  <a:schemeClr val="lt1"/>
                </a:solidFill>
              </a:defRPr>
            </a:lvl1pPr>
            <a:lvl2pPr lvl="1" rtl="0">
              <a:spcBef>
                <a:spcPts val="0"/>
              </a:spcBef>
              <a:spcAft>
                <a:spcPts val="0"/>
              </a:spcAft>
              <a:buClr>
                <a:schemeClr val="lt1"/>
              </a:buClr>
              <a:buSzPts val="4200"/>
              <a:buNone/>
              <a:defRPr sz="4200">
                <a:solidFill>
                  <a:schemeClr val="lt1"/>
                </a:solidFill>
              </a:defRPr>
            </a:lvl2pPr>
            <a:lvl3pPr lvl="2" rtl="0">
              <a:spcBef>
                <a:spcPts val="0"/>
              </a:spcBef>
              <a:spcAft>
                <a:spcPts val="0"/>
              </a:spcAft>
              <a:buClr>
                <a:schemeClr val="lt1"/>
              </a:buClr>
              <a:buSzPts val="4200"/>
              <a:buNone/>
              <a:defRPr sz="4200">
                <a:solidFill>
                  <a:schemeClr val="lt1"/>
                </a:solidFill>
              </a:defRPr>
            </a:lvl3pPr>
            <a:lvl4pPr lvl="3" rtl="0">
              <a:spcBef>
                <a:spcPts val="0"/>
              </a:spcBef>
              <a:spcAft>
                <a:spcPts val="0"/>
              </a:spcAft>
              <a:buClr>
                <a:schemeClr val="lt1"/>
              </a:buClr>
              <a:buSzPts val="4200"/>
              <a:buNone/>
              <a:defRPr sz="4200">
                <a:solidFill>
                  <a:schemeClr val="lt1"/>
                </a:solidFill>
              </a:defRPr>
            </a:lvl4pPr>
            <a:lvl5pPr lvl="4" rtl="0">
              <a:spcBef>
                <a:spcPts val="0"/>
              </a:spcBef>
              <a:spcAft>
                <a:spcPts val="0"/>
              </a:spcAft>
              <a:buClr>
                <a:schemeClr val="lt1"/>
              </a:buClr>
              <a:buSzPts val="4200"/>
              <a:buNone/>
              <a:defRPr sz="4200">
                <a:solidFill>
                  <a:schemeClr val="lt1"/>
                </a:solidFill>
              </a:defRPr>
            </a:lvl5pPr>
            <a:lvl6pPr lvl="5" rtl="0">
              <a:spcBef>
                <a:spcPts val="0"/>
              </a:spcBef>
              <a:spcAft>
                <a:spcPts val="0"/>
              </a:spcAft>
              <a:buClr>
                <a:schemeClr val="lt1"/>
              </a:buClr>
              <a:buSzPts val="4200"/>
              <a:buNone/>
              <a:defRPr sz="4200">
                <a:solidFill>
                  <a:schemeClr val="lt1"/>
                </a:solidFill>
              </a:defRPr>
            </a:lvl6pPr>
            <a:lvl7pPr lvl="6" rtl="0">
              <a:spcBef>
                <a:spcPts val="0"/>
              </a:spcBef>
              <a:spcAft>
                <a:spcPts val="0"/>
              </a:spcAft>
              <a:buClr>
                <a:schemeClr val="lt1"/>
              </a:buClr>
              <a:buSzPts val="4200"/>
              <a:buNone/>
              <a:defRPr sz="4200">
                <a:solidFill>
                  <a:schemeClr val="lt1"/>
                </a:solidFill>
              </a:defRPr>
            </a:lvl7pPr>
            <a:lvl8pPr lvl="7" rtl="0">
              <a:spcBef>
                <a:spcPts val="0"/>
              </a:spcBef>
              <a:spcAft>
                <a:spcPts val="0"/>
              </a:spcAft>
              <a:buClr>
                <a:schemeClr val="lt1"/>
              </a:buClr>
              <a:buSzPts val="4200"/>
              <a:buNone/>
              <a:defRPr sz="4200">
                <a:solidFill>
                  <a:schemeClr val="lt1"/>
                </a:solidFill>
              </a:defRPr>
            </a:lvl8pPr>
            <a:lvl9pPr lvl="8" rtl="0">
              <a:spcBef>
                <a:spcPts val="0"/>
              </a:spcBef>
              <a:spcAft>
                <a:spcPts val="0"/>
              </a:spcAft>
              <a:buClr>
                <a:schemeClr val="lt1"/>
              </a:buClr>
              <a:buSzPts val="4200"/>
              <a:buNone/>
              <a:defRPr sz="4200">
                <a:solidFill>
                  <a:schemeClr val="lt1"/>
                </a:solidFill>
              </a:defRPr>
            </a:lvl9pPr>
          </a:lstStyle>
          <a:p>
            <a:endParaRPr/>
          </a:p>
        </p:txBody>
      </p:sp>
      <p:sp>
        <p:nvSpPr>
          <p:cNvPr id="30" name="Google Shape;30;p4"/>
          <p:cNvSpPr txBox="1">
            <a:spLocks noGrp="1"/>
          </p:cNvSpPr>
          <p:nvPr>
            <p:ph type="subTitle" idx="1"/>
          </p:nvPr>
        </p:nvSpPr>
        <p:spPr>
          <a:xfrm>
            <a:off x="598088" y="2715913"/>
            <a:ext cx="8222100" cy="432900"/>
          </a:xfrm>
          <a:prstGeom prst="rect">
            <a:avLst/>
          </a:prstGeom>
        </p:spPr>
        <p:txBody>
          <a:bodyPr spcFirstLastPara="1" wrap="square" lIns="91425" tIns="91425" rIns="91425" bIns="91425" anchor="t" anchorCtr="0">
            <a:normAutofit/>
          </a:bodyPr>
          <a:lstStyle>
            <a:lvl1pPr lvl="0" rtl="0">
              <a:lnSpc>
                <a:spcPct val="100000"/>
              </a:lnSpc>
              <a:spcBef>
                <a:spcPts val="0"/>
              </a:spcBef>
              <a:spcAft>
                <a:spcPts val="0"/>
              </a:spcAft>
              <a:buClr>
                <a:schemeClr val="lt1"/>
              </a:buClr>
              <a:buSzPts val="2100"/>
              <a:buNone/>
              <a:defRPr sz="2100">
                <a:solidFill>
                  <a:schemeClr val="lt1"/>
                </a:solidFill>
              </a:defRPr>
            </a:lvl1pPr>
            <a:lvl2pPr lvl="1" rtl="0">
              <a:lnSpc>
                <a:spcPct val="100000"/>
              </a:lnSpc>
              <a:spcBef>
                <a:spcPts val="0"/>
              </a:spcBef>
              <a:spcAft>
                <a:spcPts val="0"/>
              </a:spcAft>
              <a:buClr>
                <a:schemeClr val="lt1"/>
              </a:buClr>
              <a:buSzPts val="2100"/>
              <a:buNone/>
              <a:defRPr sz="2100">
                <a:solidFill>
                  <a:schemeClr val="lt1"/>
                </a:solidFill>
              </a:defRPr>
            </a:lvl2pPr>
            <a:lvl3pPr lvl="2" rtl="0">
              <a:lnSpc>
                <a:spcPct val="100000"/>
              </a:lnSpc>
              <a:spcBef>
                <a:spcPts val="0"/>
              </a:spcBef>
              <a:spcAft>
                <a:spcPts val="0"/>
              </a:spcAft>
              <a:buClr>
                <a:schemeClr val="lt1"/>
              </a:buClr>
              <a:buSzPts val="2100"/>
              <a:buNone/>
              <a:defRPr sz="2100">
                <a:solidFill>
                  <a:schemeClr val="lt1"/>
                </a:solidFill>
              </a:defRPr>
            </a:lvl3pPr>
            <a:lvl4pPr lvl="3" rtl="0">
              <a:lnSpc>
                <a:spcPct val="100000"/>
              </a:lnSpc>
              <a:spcBef>
                <a:spcPts val="0"/>
              </a:spcBef>
              <a:spcAft>
                <a:spcPts val="0"/>
              </a:spcAft>
              <a:buClr>
                <a:schemeClr val="lt1"/>
              </a:buClr>
              <a:buSzPts val="2100"/>
              <a:buNone/>
              <a:defRPr sz="2100">
                <a:solidFill>
                  <a:schemeClr val="lt1"/>
                </a:solidFill>
              </a:defRPr>
            </a:lvl4pPr>
            <a:lvl5pPr lvl="4" rtl="0">
              <a:lnSpc>
                <a:spcPct val="100000"/>
              </a:lnSpc>
              <a:spcBef>
                <a:spcPts val="0"/>
              </a:spcBef>
              <a:spcAft>
                <a:spcPts val="0"/>
              </a:spcAft>
              <a:buClr>
                <a:schemeClr val="lt1"/>
              </a:buClr>
              <a:buSzPts val="2100"/>
              <a:buNone/>
              <a:defRPr sz="2100">
                <a:solidFill>
                  <a:schemeClr val="lt1"/>
                </a:solidFill>
              </a:defRPr>
            </a:lvl5pPr>
            <a:lvl6pPr lvl="5" rtl="0">
              <a:lnSpc>
                <a:spcPct val="100000"/>
              </a:lnSpc>
              <a:spcBef>
                <a:spcPts val="0"/>
              </a:spcBef>
              <a:spcAft>
                <a:spcPts val="0"/>
              </a:spcAft>
              <a:buClr>
                <a:schemeClr val="lt1"/>
              </a:buClr>
              <a:buSzPts val="2100"/>
              <a:buNone/>
              <a:defRPr sz="2100">
                <a:solidFill>
                  <a:schemeClr val="lt1"/>
                </a:solidFill>
              </a:defRPr>
            </a:lvl6pPr>
            <a:lvl7pPr lvl="6" rtl="0">
              <a:lnSpc>
                <a:spcPct val="100000"/>
              </a:lnSpc>
              <a:spcBef>
                <a:spcPts val="0"/>
              </a:spcBef>
              <a:spcAft>
                <a:spcPts val="0"/>
              </a:spcAft>
              <a:buClr>
                <a:schemeClr val="lt1"/>
              </a:buClr>
              <a:buSzPts val="2100"/>
              <a:buNone/>
              <a:defRPr sz="2100">
                <a:solidFill>
                  <a:schemeClr val="lt1"/>
                </a:solidFill>
              </a:defRPr>
            </a:lvl7pPr>
            <a:lvl8pPr lvl="7" rtl="0">
              <a:lnSpc>
                <a:spcPct val="100000"/>
              </a:lnSpc>
              <a:spcBef>
                <a:spcPts val="0"/>
              </a:spcBef>
              <a:spcAft>
                <a:spcPts val="0"/>
              </a:spcAft>
              <a:buClr>
                <a:schemeClr val="lt1"/>
              </a:buClr>
              <a:buSzPts val="2100"/>
              <a:buNone/>
              <a:defRPr sz="2100">
                <a:solidFill>
                  <a:schemeClr val="lt1"/>
                </a:solidFill>
              </a:defRPr>
            </a:lvl8pPr>
            <a:lvl9pPr lvl="8" rtl="0">
              <a:lnSpc>
                <a:spcPct val="100000"/>
              </a:lnSpc>
              <a:spcBef>
                <a:spcPts val="0"/>
              </a:spcBef>
              <a:spcAft>
                <a:spcPts val="0"/>
              </a:spcAft>
              <a:buClr>
                <a:schemeClr val="lt1"/>
              </a:buClr>
              <a:buSzPts val="2100"/>
              <a:buNone/>
              <a:defRPr sz="2100">
                <a:solidFill>
                  <a:schemeClr val="lt1"/>
                </a:solidFill>
              </a:defRPr>
            </a:lvl9pPr>
          </a:lstStyle>
          <a:p>
            <a:endParaRPr/>
          </a:p>
        </p:txBody>
      </p:sp>
      <p:pic>
        <p:nvPicPr>
          <p:cNvPr id="31" name="Google Shape;31;p4"/>
          <p:cNvPicPr preferRelativeResize="0"/>
          <p:nvPr/>
        </p:nvPicPr>
        <p:blipFill>
          <a:blip r:embed="rId2">
            <a:alphaModFix/>
          </a:blip>
          <a:stretch>
            <a:fillRect/>
          </a:stretch>
        </p:blipFill>
        <p:spPr>
          <a:xfrm rot="5400000">
            <a:off x="8312352" y="4301684"/>
            <a:ext cx="844843" cy="838800"/>
          </a:xfrm>
          <a:prstGeom prst="rect">
            <a:avLst/>
          </a:prstGeom>
          <a:noFill/>
          <a:ln>
            <a:noFill/>
          </a:ln>
        </p:spPr>
      </p:pic>
      <p:sp>
        <p:nvSpPr>
          <p:cNvPr id="32" name="Google Shape;32;p4"/>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dirty="0"/>
          </a:p>
        </p:txBody>
      </p:sp>
      <p:sp>
        <p:nvSpPr>
          <p:cNvPr id="33" name="Google Shape;33;p4"/>
          <p:cNvSpPr/>
          <p:nvPr/>
        </p:nvSpPr>
        <p:spPr>
          <a:xfrm>
            <a:off x="8208900" y="0"/>
            <a:ext cx="935100" cy="9351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pic>
        <p:nvPicPr>
          <p:cNvPr id="34" name="Google Shape;34;p4"/>
          <p:cNvPicPr preferRelativeResize="0"/>
          <p:nvPr/>
        </p:nvPicPr>
        <p:blipFill>
          <a:blip r:embed="rId3">
            <a:alphaModFix/>
          </a:blip>
          <a:stretch>
            <a:fillRect/>
          </a:stretch>
        </p:blipFill>
        <p:spPr>
          <a:xfrm>
            <a:off x="7273800" y="3350"/>
            <a:ext cx="935100" cy="928411"/>
          </a:xfrm>
          <a:prstGeom prst="rect">
            <a:avLst/>
          </a:prstGeom>
          <a:noFill/>
          <a:ln>
            <a:noFill/>
          </a:ln>
        </p:spPr>
      </p:pic>
      <p:pic>
        <p:nvPicPr>
          <p:cNvPr id="35" name="Google Shape;35;p4"/>
          <p:cNvPicPr preferRelativeResize="0"/>
          <p:nvPr/>
        </p:nvPicPr>
        <p:blipFill>
          <a:blip r:embed="rId4">
            <a:alphaModFix/>
          </a:blip>
          <a:stretch>
            <a:fillRect/>
          </a:stretch>
        </p:blipFill>
        <p:spPr>
          <a:xfrm>
            <a:off x="705588" y="4235030"/>
            <a:ext cx="1194674" cy="393600"/>
          </a:xfrm>
          <a:prstGeom prst="rect">
            <a:avLst/>
          </a:prstGeom>
          <a:noFill/>
          <a:ln>
            <a:noFill/>
          </a:ln>
        </p:spPr>
      </p:pic>
      <p:pic>
        <p:nvPicPr>
          <p:cNvPr id="2" name="Picture 1">
            <a:extLst>
              <a:ext uri="{FF2B5EF4-FFF2-40B4-BE49-F238E27FC236}">
                <a16:creationId xmlns:a16="http://schemas.microsoft.com/office/drawing/2014/main" id="{7537A803-49DD-9F6C-387C-2AF2628C619E}"/>
              </a:ext>
            </a:extLst>
          </p:cNvPr>
          <p:cNvPicPr>
            <a:picLocks noChangeAspect="1"/>
          </p:cNvPicPr>
          <p:nvPr userDrawn="1"/>
        </p:nvPicPr>
        <p:blipFill>
          <a:blip r:embed="rId5"/>
          <a:stretch>
            <a:fillRect/>
          </a:stretch>
        </p:blipFill>
        <p:spPr>
          <a:xfrm>
            <a:off x="2284576" y="4122678"/>
            <a:ext cx="1080274" cy="618303"/>
          </a:xfrm>
          <a:prstGeom prst="rect">
            <a:avLst/>
          </a:prstGeom>
        </p:spPr>
      </p:pic>
      <p:pic>
        <p:nvPicPr>
          <p:cNvPr id="3" name="Picture 2">
            <a:extLst>
              <a:ext uri="{FF2B5EF4-FFF2-40B4-BE49-F238E27FC236}">
                <a16:creationId xmlns:a16="http://schemas.microsoft.com/office/drawing/2014/main" id="{2BC99040-D52B-5FAC-01DD-AA11C386147B}"/>
              </a:ext>
            </a:extLst>
          </p:cNvPr>
          <p:cNvPicPr>
            <a:picLocks noChangeAspect="1"/>
          </p:cNvPicPr>
          <p:nvPr userDrawn="1"/>
        </p:nvPicPr>
        <p:blipFill>
          <a:blip r:embed="rId6"/>
          <a:stretch>
            <a:fillRect/>
          </a:stretch>
        </p:blipFill>
        <p:spPr>
          <a:xfrm>
            <a:off x="5572981" y="3566823"/>
            <a:ext cx="2641600" cy="14097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99"/>
        <p:cNvGrpSpPr/>
        <p:nvPr/>
      </p:nvGrpSpPr>
      <p:grpSpPr>
        <a:xfrm>
          <a:off x="0" y="0"/>
          <a:ext cx="0" cy="0"/>
          <a:chOff x="0" y="0"/>
          <a:chExt cx="0" cy="0"/>
        </a:xfrm>
      </p:grpSpPr>
      <p:sp>
        <p:nvSpPr>
          <p:cNvPr id="100" name="Google Shape;100;p15"/>
          <p:cNvSpPr txBox="1">
            <a:spLocks noGrp="1"/>
          </p:cNvSpPr>
          <p:nvPr>
            <p:ph type="body" idx="1"/>
          </p:nvPr>
        </p:nvSpPr>
        <p:spPr>
          <a:xfrm>
            <a:off x="319500" y="4230575"/>
            <a:ext cx="5998800" cy="598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101" name="Google Shape;101;p15"/>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pic>
        <p:nvPicPr>
          <p:cNvPr id="2" name="Picture 1">
            <a:extLst>
              <a:ext uri="{FF2B5EF4-FFF2-40B4-BE49-F238E27FC236}">
                <a16:creationId xmlns:a16="http://schemas.microsoft.com/office/drawing/2014/main" id="{BE238CB1-F8E6-F156-8915-1A35C64D23E6}"/>
              </a:ext>
            </a:extLst>
          </p:cNvPr>
          <p:cNvPicPr>
            <a:picLocks noChangeAspect="1"/>
          </p:cNvPicPr>
          <p:nvPr userDrawn="1"/>
        </p:nvPicPr>
        <p:blipFill>
          <a:blip r:embed="rId2"/>
          <a:stretch>
            <a:fillRect/>
          </a:stretch>
        </p:blipFill>
        <p:spPr>
          <a:xfrm>
            <a:off x="3251200" y="1866900"/>
            <a:ext cx="2641600" cy="1409700"/>
          </a:xfrm>
          <a:prstGeom prst="rect">
            <a:avLst/>
          </a:prstGeom>
        </p:spPr>
      </p:pic>
    </p:spTree>
    <p:extLst>
      <p:ext uri="{BB962C8B-B14F-4D97-AF65-F5344CB8AC3E}">
        <p14:creationId xmlns:p14="http://schemas.microsoft.com/office/powerpoint/2010/main" val="1823438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1">
  <p:cSld name="SECTION_HEADER_1">
    <p:bg>
      <p:bgPr>
        <a:solidFill>
          <a:schemeClr val="bg1"/>
        </a:solidFill>
        <a:effectLst/>
      </p:bgPr>
    </p:bg>
    <p:spTree>
      <p:nvGrpSpPr>
        <p:cNvPr id="1" name="Shape 55"/>
        <p:cNvGrpSpPr/>
        <p:nvPr/>
      </p:nvGrpSpPr>
      <p:grpSpPr>
        <a:xfrm>
          <a:off x="0" y="0"/>
          <a:ext cx="0" cy="0"/>
          <a:chOff x="0" y="0"/>
          <a:chExt cx="0" cy="0"/>
        </a:xfrm>
      </p:grpSpPr>
      <p:sp>
        <p:nvSpPr>
          <p:cNvPr id="56" name="Google Shape;56;p8"/>
          <p:cNvSpPr/>
          <p:nvPr/>
        </p:nvSpPr>
        <p:spPr>
          <a:xfrm rot="5400000" flipH="1">
            <a:off x="-12" y="412830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7" name="Google Shape;57;p8"/>
          <p:cNvSpPr txBox="1">
            <a:spLocks noGrp="1"/>
          </p:cNvSpPr>
          <p:nvPr>
            <p:ph type="title"/>
          </p:nvPr>
        </p:nvSpPr>
        <p:spPr>
          <a:xfrm>
            <a:off x="607150" y="2148722"/>
            <a:ext cx="8222100" cy="838800"/>
          </a:xfrm>
          <a:prstGeom prst="rect">
            <a:avLst/>
          </a:prstGeom>
        </p:spPr>
        <p:txBody>
          <a:bodyPr spcFirstLastPara="1" wrap="square" lIns="91425" tIns="91425" rIns="91425" bIns="91425" anchor="ctr" anchorCtr="0">
            <a:normAutofit/>
          </a:bodyPr>
          <a:lstStyle>
            <a:lvl1pPr lvl="0" rtl="0">
              <a:spcBef>
                <a:spcPts val="0"/>
              </a:spcBef>
              <a:spcAft>
                <a:spcPts val="0"/>
              </a:spcAft>
              <a:buSzPts val="4200"/>
              <a:buNone/>
              <a:defRPr sz="4200"/>
            </a:lvl1pPr>
            <a:lvl2pPr lvl="1" rtl="0">
              <a:spcBef>
                <a:spcPts val="0"/>
              </a:spcBef>
              <a:spcAft>
                <a:spcPts val="0"/>
              </a:spcAft>
              <a:buClr>
                <a:schemeClr val="lt1"/>
              </a:buClr>
              <a:buSzPts val="4200"/>
              <a:buNone/>
              <a:defRPr sz="4200">
                <a:solidFill>
                  <a:schemeClr val="lt1"/>
                </a:solidFill>
              </a:defRPr>
            </a:lvl2pPr>
            <a:lvl3pPr lvl="2" rtl="0">
              <a:spcBef>
                <a:spcPts val="0"/>
              </a:spcBef>
              <a:spcAft>
                <a:spcPts val="0"/>
              </a:spcAft>
              <a:buClr>
                <a:schemeClr val="lt1"/>
              </a:buClr>
              <a:buSzPts val="4200"/>
              <a:buNone/>
              <a:defRPr sz="4200">
                <a:solidFill>
                  <a:schemeClr val="lt1"/>
                </a:solidFill>
              </a:defRPr>
            </a:lvl3pPr>
            <a:lvl4pPr lvl="3" rtl="0">
              <a:spcBef>
                <a:spcPts val="0"/>
              </a:spcBef>
              <a:spcAft>
                <a:spcPts val="0"/>
              </a:spcAft>
              <a:buClr>
                <a:schemeClr val="lt1"/>
              </a:buClr>
              <a:buSzPts val="4200"/>
              <a:buNone/>
              <a:defRPr sz="4200">
                <a:solidFill>
                  <a:schemeClr val="lt1"/>
                </a:solidFill>
              </a:defRPr>
            </a:lvl4pPr>
            <a:lvl5pPr lvl="4" rtl="0">
              <a:spcBef>
                <a:spcPts val="0"/>
              </a:spcBef>
              <a:spcAft>
                <a:spcPts val="0"/>
              </a:spcAft>
              <a:buClr>
                <a:schemeClr val="lt1"/>
              </a:buClr>
              <a:buSzPts val="4200"/>
              <a:buNone/>
              <a:defRPr sz="4200">
                <a:solidFill>
                  <a:schemeClr val="lt1"/>
                </a:solidFill>
              </a:defRPr>
            </a:lvl5pPr>
            <a:lvl6pPr lvl="5" rtl="0">
              <a:spcBef>
                <a:spcPts val="0"/>
              </a:spcBef>
              <a:spcAft>
                <a:spcPts val="0"/>
              </a:spcAft>
              <a:buClr>
                <a:schemeClr val="lt1"/>
              </a:buClr>
              <a:buSzPts val="4200"/>
              <a:buNone/>
              <a:defRPr sz="4200">
                <a:solidFill>
                  <a:schemeClr val="lt1"/>
                </a:solidFill>
              </a:defRPr>
            </a:lvl6pPr>
            <a:lvl7pPr lvl="6" rtl="0">
              <a:spcBef>
                <a:spcPts val="0"/>
              </a:spcBef>
              <a:spcAft>
                <a:spcPts val="0"/>
              </a:spcAft>
              <a:buClr>
                <a:schemeClr val="lt1"/>
              </a:buClr>
              <a:buSzPts val="4200"/>
              <a:buNone/>
              <a:defRPr sz="4200">
                <a:solidFill>
                  <a:schemeClr val="lt1"/>
                </a:solidFill>
              </a:defRPr>
            </a:lvl7pPr>
            <a:lvl8pPr lvl="7" rtl="0">
              <a:spcBef>
                <a:spcPts val="0"/>
              </a:spcBef>
              <a:spcAft>
                <a:spcPts val="0"/>
              </a:spcAft>
              <a:buClr>
                <a:schemeClr val="lt1"/>
              </a:buClr>
              <a:buSzPts val="4200"/>
              <a:buNone/>
              <a:defRPr sz="4200">
                <a:solidFill>
                  <a:schemeClr val="lt1"/>
                </a:solidFill>
              </a:defRPr>
            </a:lvl8pPr>
            <a:lvl9pPr lvl="8" rtl="0">
              <a:spcBef>
                <a:spcPts val="0"/>
              </a:spcBef>
              <a:spcAft>
                <a:spcPts val="0"/>
              </a:spcAft>
              <a:buClr>
                <a:schemeClr val="lt1"/>
              </a:buClr>
              <a:buSzPts val="4200"/>
              <a:buNone/>
              <a:defRPr sz="4200">
                <a:solidFill>
                  <a:schemeClr val="lt1"/>
                </a:solidFill>
              </a:defRPr>
            </a:lvl9pPr>
          </a:lstStyle>
          <a:p>
            <a:endParaRPr/>
          </a:p>
        </p:txBody>
      </p:sp>
      <p:sp>
        <p:nvSpPr>
          <p:cNvPr id="58" name="Google Shape;58;p8"/>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dirty="0"/>
          </a:p>
        </p:txBody>
      </p:sp>
      <p:pic>
        <p:nvPicPr>
          <p:cNvPr id="59" name="Google Shape;59;p8"/>
          <p:cNvPicPr preferRelativeResize="0"/>
          <p:nvPr/>
        </p:nvPicPr>
        <p:blipFill>
          <a:blip r:embed="rId2">
            <a:alphaModFix/>
          </a:blip>
          <a:stretch>
            <a:fillRect/>
          </a:stretch>
        </p:blipFill>
        <p:spPr>
          <a:xfrm>
            <a:off x="8155621" y="-1"/>
            <a:ext cx="988375" cy="988375"/>
          </a:xfrm>
          <a:prstGeom prst="rect">
            <a:avLst/>
          </a:prstGeom>
          <a:noFill/>
          <a:ln>
            <a:noFill/>
          </a:ln>
        </p:spPr>
      </p:pic>
      <p:pic>
        <p:nvPicPr>
          <p:cNvPr id="2" name="Picture 1">
            <a:extLst>
              <a:ext uri="{FF2B5EF4-FFF2-40B4-BE49-F238E27FC236}">
                <a16:creationId xmlns:a16="http://schemas.microsoft.com/office/drawing/2014/main" id="{59FB06FC-60F4-8BF5-9616-2928D77A42A0}"/>
              </a:ext>
            </a:extLst>
          </p:cNvPr>
          <p:cNvPicPr>
            <a:picLocks noChangeAspect="1"/>
          </p:cNvPicPr>
          <p:nvPr userDrawn="1"/>
        </p:nvPicPr>
        <p:blipFill>
          <a:blip r:embed="rId3"/>
          <a:stretch>
            <a:fillRect/>
          </a:stretch>
        </p:blipFill>
        <p:spPr>
          <a:xfrm>
            <a:off x="5572981" y="3566823"/>
            <a:ext cx="2641600" cy="14097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60"/>
        <p:cNvGrpSpPr/>
        <p:nvPr/>
      </p:nvGrpSpPr>
      <p:grpSpPr>
        <a:xfrm>
          <a:off x="0" y="0"/>
          <a:ext cx="0" cy="0"/>
          <a:chOff x="0" y="0"/>
          <a:chExt cx="0" cy="0"/>
        </a:xfrm>
      </p:grpSpPr>
      <p:sp>
        <p:nvSpPr>
          <p:cNvPr id="61" name="Google Shape;61;p9"/>
          <p:cNvSpPr/>
          <p:nvPr/>
        </p:nvSpPr>
        <p:spPr>
          <a:xfrm>
            <a:off x="8432941" y="4431167"/>
            <a:ext cx="724200" cy="7242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2" name="Google Shape;62;p9"/>
          <p:cNvSpPr/>
          <p:nvPr/>
        </p:nvSpPr>
        <p:spPr>
          <a:xfrm rot="10800000">
            <a:off x="7701526" y="4431200"/>
            <a:ext cx="731400" cy="7305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3" name="Google Shape;63;p9"/>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64" name="Google Shape;64;p9"/>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
        <p:nvSpPr>
          <p:cNvPr id="65" name="Google Shape;65;p9"/>
          <p:cNvSpPr/>
          <p:nvPr/>
        </p:nvSpPr>
        <p:spPr>
          <a:xfrm>
            <a:off x="8418600" y="0"/>
            <a:ext cx="725400" cy="7254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6" name="Google Shape;66;p9"/>
          <p:cNvSpPr txBox="1">
            <a:spLocks noGrp="1"/>
          </p:cNvSpPr>
          <p:nvPr>
            <p:ph type="body" idx="1"/>
          </p:nvPr>
        </p:nvSpPr>
        <p:spPr>
          <a:xfrm>
            <a:off x="280350" y="1266450"/>
            <a:ext cx="8520600" cy="33390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pic>
        <p:nvPicPr>
          <p:cNvPr id="67" name="Google Shape;67;p9"/>
          <p:cNvPicPr preferRelativeResize="0"/>
          <p:nvPr/>
        </p:nvPicPr>
        <p:blipFill>
          <a:blip r:embed="rId2">
            <a:alphaModFix/>
          </a:blip>
          <a:stretch>
            <a:fillRect/>
          </a:stretch>
        </p:blipFill>
        <p:spPr>
          <a:xfrm>
            <a:off x="190335" y="4651200"/>
            <a:ext cx="970780" cy="319850"/>
          </a:xfrm>
          <a:prstGeom prst="rect">
            <a:avLst/>
          </a:prstGeom>
          <a:noFill/>
          <a:ln>
            <a:noFill/>
          </a:ln>
        </p:spPr>
      </p:pic>
      <p:pic>
        <p:nvPicPr>
          <p:cNvPr id="2" name="Picture 1">
            <a:extLst>
              <a:ext uri="{FF2B5EF4-FFF2-40B4-BE49-F238E27FC236}">
                <a16:creationId xmlns:a16="http://schemas.microsoft.com/office/drawing/2014/main" id="{6035C707-BB64-8BEE-9847-BDAD06307F99}"/>
              </a:ext>
            </a:extLst>
          </p:cNvPr>
          <p:cNvPicPr>
            <a:picLocks noChangeAspect="1"/>
          </p:cNvPicPr>
          <p:nvPr userDrawn="1"/>
        </p:nvPicPr>
        <p:blipFill>
          <a:blip r:embed="rId3"/>
          <a:stretch>
            <a:fillRect/>
          </a:stretch>
        </p:blipFill>
        <p:spPr>
          <a:xfrm>
            <a:off x="1315843" y="4618434"/>
            <a:ext cx="673323" cy="385382"/>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68"/>
        <p:cNvGrpSpPr/>
        <p:nvPr/>
      </p:nvGrpSpPr>
      <p:grpSpPr>
        <a:xfrm>
          <a:off x="0" y="0"/>
          <a:ext cx="0" cy="0"/>
          <a:chOff x="0" y="0"/>
          <a:chExt cx="0" cy="0"/>
        </a:xfrm>
      </p:grpSpPr>
      <p:sp>
        <p:nvSpPr>
          <p:cNvPr id="69" name="Google Shape;69;p10"/>
          <p:cNvSpPr txBox="1">
            <a:spLocks noGrp="1"/>
          </p:cNvSpPr>
          <p:nvPr>
            <p:ph type="title"/>
          </p:nvPr>
        </p:nvSpPr>
        <p:spPr>
          <a:xfrm>
            <a:off x="311700" y="410000"/>
            <a:ext cx="6614100" cy="6078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70" name="Google Shape;70;p10"/>
          <p:cNvSpPr txBox="1">
            <a:spLocks noGrp="1"/>
          </p:cNvSpPr>
          <p:nvPr>
            <p:ph type="body" idx="1"/>
          </p:nvPr>
        </p:nvSpPr>
        <p:spPr>
          <a:xfrm>
            <a:off x="311700" y="1229975"/>
            <a:ext cx="3999900" cy="3339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71" name="Google Shape;71;p10"/>
          <p:cNvSpPr txBox="1">
            <a:spLocks noGrp="1"/>
          </p:cNvSpPr>
          <p:nvPr>
            <p:ph type="body" idx="2"/>
          </p:nvPr>
        </p:nvSpPr>
        <p:spPr>
          <a:xfrm>
            <a:off x="4832400" y="1229975"/>
            <a:ext cx="3999900" cy="3339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72" name="Google Shape;72;p10"/>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dirty="0"/>
          </a:p>
        </p:txBody>
      </p:sp>
      <p:grpSp>
        <p:nvGrpSpPr>
          <p:cNvPr id="73" name="Google Shape;73;p10"/>
          <p:cNvGrpSpPr/>
          <p:nvPr/>
        </p:nvGrpSpPr>
        <p:grpSpPr>
          <a:xfrm>
            <a:off x="6971838" y="-12"/>
            <a:ext cx="2174881" cy="1450030"/>
            <a:chOff x="6098378" y="5"/>
            <a:chExt cx="3045625" cy="2030570"/>
          </a:xfrm>
        </p:grpSpPr>
        <p:sp>
          <p:nvSpPr>
            <p:cNvPr id="74" name="Google Shape;74;p10"/>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5" name="Google Shape;75;p10"/>
            <p:cNvSpPr/>
            <p:nvPr/>
          </p:nvSpPr>
          <p:spPr>
            <a:xfrm flipH="1">
              <a:off x="7113463" y="5"/>
              <a:ext cx="1015200" cy="1015200"/>
            </a:xfrm>
            <a:prstGeom prst="rtTriangl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6" name="Google Shape;76;p10"/>
            <p:cNvSpPr/>
            <p:nvPr/>
          </p:nvSpPr>
          <p:spPr>
            <a:xfrm rot="10800000">
              <a:off x="6098378" y="97"/>
              <a:ext cx="1015200" cy="1015200"/>
            </a:xfrm>
            <a:prstGeom prst="rtTriangl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7" name="Google Shape;77;p10"/>
            <p:cNvSpPr/>
            <p:nvPr/>
          </p:nvSpPr>
          <p:spPr>
            <a:xfrm rot="10800000">
              <a:off x="8128789" y="101537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pic>
        <p:nvPicPr>
          <p:cNvPr id="78" name="Google Shape;78;p10"/>
          <p:cNvPicPr preferRelativeResize="0"/>
          <p:nvPr/>
        </p:nvPicPr>
        <p:blipFill>
          <a:blip r:embed="rId2">
            <a:alphaModFix/>
          </a:blip>
          <a:stretch>
            <a:fillRect/>
          </a:stretch>
        </p:blipFill>
        <p:spPr>
          <a:xfrm>
            <a:off x="8675950" y="0"/>
            <a:ext cx="470775" cy="470775"/>
          </a:xfrm>
          <a:prstGeom prst="rect">
            <a:avLst/>
          </a:prstGeom>
          <a:noFill/>
          <a:ln>
            <a:noFill/>
          </a:ln>
        </p:spPr>
      </p:pic>
      <p:pic>
        <p:nvPicPr>
          <p:cNvPr id="79" name="Google Shape;79;p10"/>
          <p:cNvPicPr preferRelativeResize="0"/>
          <p:nvPr/>
        </p:nvPicPr>
        <p:blipFill>
          <a:blip r:embed="rId3">
            <a:alphaModFix/>
          </a:blip>
          <a:stretch>
            <a:fillRect/>
          </a:stretch>
        </p:blipFill>
        <p:spPr>
          <a:xfrm>
            <a:off x="190335" y="4651200"/>
            <a:ext cx="970780" cy="319850"/>
          </a:xfrm>
          <a:prstGeom prst="rect">
            <a:avLst/>
          </a:prstGeom>
          <a:noFill/>
          <a:ln>
            <a:noFill/>
          </a:ln>
        </p:spPr>
      </p:pic>
      <p:pic>
        <p:nvPicPr>
          <p:cNvPr id="2" name="Picture 1">
            <a:extLst>
              <a:ext uri="{FF2B5EF4-FFF2-40B4-BE49-F238E27FC236}">
                <a16:creationId xmlns:a16="http://schemas.microsoft.com/office/drawing/2014/main" id="{4C3F07AF-469B-D3CF-D9C7-4D2528542FA3}"/>
              </a:ext>
            </a:extLst>
          </p:cNvPr>
          <p:cNvPicPr>
            <a:picLocks noChangeAspect="1"/>
          </p:cNvPicPr>
          <p:nvPr userDrawn="1"/>
        </p:nvPicPr>
        <p:blipFill>
          <a:blip r:embed="rId4"/>
          <a:stretch>
            <a:fillRect/>
          </a:stretch>
        </p:blipFill>
        <p:spPr>
          <a:xfrm>
            <a:off x="1315843" y="4618434"/>
            <a:ext cx="673323" cy="385382"/>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1">
  <p:cSld name="TITLE_ONLY_1">
    <p:spTree>
      <p:nvGrpSpPr>
        <p:cNvPr id="1" name="Shape 84"/>
        <p:cNvGrpSpPr/>
        <p:nvPr/>
      </p:nvGrpSpPr>
      <p:grpSpPr>
        <a:xfrm>
          <a:off x="0" y="0"/>
          <a:ext cx="0" cy="0"/>
          <a:chOff x="0" y="0"/>
          <a:chExt cx="0" cy="0"/>
        </a:xfrm>
      </p:grpSpPr>
      <p:sp>
        <p:nvSpPr>
          <p:cNvPr id="85" name="Google Shape;85;p12"/>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86" name="Google Shape;86;p12"/>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solidFill>
                  <a:schemeClr val="dk2"/>
                </a:solidFill>
              </a:defRPr>
            </a:lvl1pPr>
            <a:lvl2pPr lvl="1" rtl="0">
              <a:buNone/>
              <a:defRPr>
                <a:solidFill>
                  <a:schemeClr val="dk2"/>
                </a:solidFill>
              </a:defRPr>
            </a:lvl2pPr>
            <a:lvl3pPr lvl="2" rtl="0">
              <a:buNone/>
              <a:defRPr>
                <a:solidFill>
                  <a:schemeClr val="dk2"/>
                </a:solidFill>
              </a:defRPr>
            </a:lvl3pPr>
            <a:lvl4pPr lvl="3" rtl="0">
              <a:buNone/>
              <a:defRPr>
                <a:solidFill>
                  <a:schemeClr val="dk2"/>
                </a:solidFill>
              </a:defRPr>
            </a:lvl4pPr>
            <a:lvl5pPr lvl="4" rtl="0">
              <a:buNone/>
              <a:defRPr>
                <a:solidFill>
                  <a:schemeClr val="dk2"/>
                </a:solidFill>
              </a:defRPr>
            </a:lvl5pPr>
            <a:lvl6pPr lvl="5" rtl="0">
              <a:buNone/>
              <a:defRPr>
                <a:solidFill>
                  <a:schemeClr val="dk2"/>
                </a:solidFill>
              </a:defRPr>
            </a:lvl6pPr>
            <a:lvl7pPr lvl="6" rtl="0">
              <a:buNone/>
              <a:defRPr>
                <a:solidFill>
                  <a:schemeClr val="dk2"/>
                </a:solidFill>
              </a:defRPr>
            </a:lvl7pPr>
            <a:lvl8pPr lvl="7" rtl="0">
              <a:buNone/>
              <a:defRPr>
                <a:solidFill>
                  <a:schemeClr val="dk2"/>
                </a:solidFill>
              </a:defRPr>
            </a:lvl8pPr>
            <a:lvl9pPr lvl="8" rtl="0">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dirty="0"/>
          </a:p>
        </p:txBody>
      </p:sp>
      <p:sp>
        <p:nvSpPr>
          <p:cNvPr id="87" name="Google Shape;87;p12"/>
          <p:cNvSpPr/>
          <p:nvPr/>
        </p:nvSpPr>
        <p:spPr>
          <a:xfrm>
            <a:off x="8418600" y="0"/>
            <a:ext cx="725400" cy="7254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pic>
        <p:nvPicPr>
          <p:cNvPr id="88" name="Google Shape;88;p12"/>
          <p:cNvPicPr preferRelativeResize="0"/>
          <p:nvPr/>
        </p:nvPicPr>
        <p:blipFill>
          <a:blip r:embed="rId2">
            <a:alphaModFix/>
          </a:blip>
          <a:stretch>
            <a:fillRect/>
          </a:stretch>
        </p:blipFill>
        <p:spPr>
          <a:xfrm>
            <a:off x="190335" y="4651200"/>
            <a:ext cx="970780" cy="319850"/>
          </a:xfrm>
          <a:prstGeom prst="rect">
            <a:avLst/>
          </a:prstGeom>
          <a:noFill/>
          <a:ln>
            <a:noFill/>
          </a:ln>
        </p:spPr>
      </p:pic>
      <p:pic>
        <p:nvPicPr>
          <p:cNvPr id="2" name="Picture 1">
            <a:extLst>
              <a:ext uri="{FF2B5EF4-FFF2-40B4-BE49-F238E27FC236}">
                <a16:creationId xmlns:a16="http://schemas.microsoft.com/office/drawing/2014/main" id="{F61A5555-1EA5-9B0F-AFC7-EDE40AE86522}"/>
              </a:ext>
            </a:extLst>
          </p:cNvPr>
          <p:cNvPicPr>
            <a:picLocks noChangeAspect="1"/>
          </p:cNvPicPr>
          <p:nvPr userDrawn="1"/>
        </p:nvPicPr>
        <p:blipFill>
          <a:blip r:embed="rId3"/>
          <a:stretch>
            <a:fillRect/>
          </a:stretch>
        </p:blipFill>
        <p:spPr>
          <a:xfrm>
            <a:off x="1315843" y="4618434"/>
            <a:ext cx="673323" cy="385382"/>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ext Full Width">
  <p:cSld name="Text Full Width">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33750" y="179822"/>
            <a:ext cx="7486800" cy="699300"/>
          </a:xfrm>
          <a:prstGeom prst="rect">
            <a:avLst/>
          </a:prstGeom>
          <a:noFill/>
          <a:ln>
            <a:noFill/>
          </a:ln>
        </p:spPr>
        <p:txBody>
          <a:bodyPr spcFirstLastPara="1" wrap="square" lIns="68575" tIns="68575" rIns="68575" bIns="68575" anchor="ctr" anchorCtr="0">
            <a:noAutofit/>
          </a:bodyPr>
          <a:lstStyle>
            <a:lvl1pPr marL="0" marR="0" lvl="0" indent="0" algn="l" rtl="0">
              <a:lnSpc>
                <a:spcPct val="90000"/>
              </a:lnSpc>
              <a:spcBef>
                <a:spcPts val="0"/>
              </a:spcBef>
              <a:spcAft>
                <a:spcPts val="0"/>
              </a:spcAft>
              <a:buClr>
                <a:srgbClr val="168FDF"/>
              </a:buClr>
              <a:buSzPts val="2200"/>
              <a:buNone/>
              <a:defRPr sz="2400" i="0" u="none" strike="noStrike" cap="none">
                <a:solidFill>
                  <a:srgbClr val="003778"/>
                </a:solidFill>
              </a:defRPr>
            </a:lvl1pPr>
            <a:lvl2pPr lvl="1" indent="0">
              <a:spcBef>
                <a:spcPts val="0"/>
              </a:spcBef>
              <a:spcAft>
                <a:spcPts val="0"/>
              </a:spcAft>
              <a:buClr>
                <a:srgbClr val="168FDF"/>
              </a:buClr>
              <a:buSzPts val="2200"/>
              <a:buFont typeface="Arial"/>
              <a:buNone/>
              <a:defRPr>
                <a:solidFill>
                  <a:srgbClr val="168FDF"/>
                </a:solidFill>
                <a:latin typeface="Arial"/>
                <a:ea typeface="Arial"/>
                <a:cs typeface="Arial"/>
                <a:sym typeface="Arial"/>
              </a:defRPr>
            </a:lvl2pPr>
            <a:lvl3pPr lvl="2" indent="0">
              <a:spcBef>
                <a:spcPts val="0"/>
              </a:spcBef>
              <a:spcAft>
                <a:spcPts val="0"/>
              </a:spcAft>
              <a:buClr>
                <a:srgbClr val="168FDF"/>
              </a:buClr>
              <a:buSzPts val="2200"/>
              <a:buFont typeface="Arial"/>
              <a:buNone/>
              <a:defRPr>
                <a:solidFill>
                  <a:srgbClr val="168FDF"/>
                </a:solidFill>
                <a:latin typeface="Arial"/>
                <a:ea typeface="Arial"/>
                <a:cs typeface="Arial"/>
                <a:sym typeface="Arial"/>
              </a:defRPr>
            </a:lvl3pPr>
            <a:lvl4pPr lvl="3" indent="0">
              <a:spcBef>
                <a:spcPts val="0"/>
              </a:spcBef>
              <a:spcAft>
                <a:spcPts val="0"/>
              </a:spcAft>
              <a:buClr>
                <a:srgbClr val="168FDF"/>
              </a:buClr>
              <a:buSzPts val="2200"/>
              <a:buFont typeface="Arial"/>
              <a:buNone/>
              <a:defRPr>
                <a:solidFill>
                  <a:srgbClr val="168FDF"/>
                </a:solidFill>
                <a:latin typeface="Arial"/>
                <a:ea typeface="Arial"/>
                <a:cs typeface="Arial"/>
                <a:sym typeface="Arial"/>
              </a:defRPr>
            </a:lvl4pPr>
            <a:lvl5pPr lvl="4" indent="0">
              <a:spcBef>
                <a:spcPts val="0"/>
              </a:spcBef>
              <a:spcAft>
                <a:spcPts val="0"/>
              </a:spcAft>
              <a:buClr>
                <a:srgbClr val="168FDF"/>
              </a:buClr>
              <a:buSzPts val="2200"/>
              <a:buFont typeface="Arial"/>
              <a:buNone/>
              <a:defRPr>
                <a:solidFill>
                  <a:srgbClr val="168FDF"/>
                </a:solidFill>
                <a:latin typeface="Arial"/>
                <a:ea typeface="Arial"/>
                <a:cs typeface="Arial"/>
                <a:sym typeface="Arial"/>
              </a:defRPr>
            </a:lvl5pPr>
            <a:lvl6pPr lvl="5" indent="0">
              <a:spcBef>
                <a:spcPts val="0"/>
              </a:spcBef>
              <a:spcAft>
                <a:spcPts val="0"/>
              </a:spcAft>
              <a:buClr>
                <a:srgbClr val="168FDF"/>
              </a:buClr>
              <a:buSzPts val="2200"/>
              <a:buFont typeface="Arial"/>
              <a:buNone/>
              <a:defRPr>
                <a:solidFill>
                  <a:srgbClr val="168FDF"/>
                </a:solidFill>
                <a:latin typeface="Arial"/>
                <a:ea typeface="Arial"/>
                <a:cs typeface="Arial"/>
                <a:sym typeface="Arial"/>
              </a:defRPr>
            </a:lvl6pPr>
            <a:lvl7pPr lvl="6" indent="0">
              <a:spcBef>
                <a:spcPts val="0"/>
              </a:spcBef>
              <a:spcAft>
                <a:spcPts val="0"/>
              </a:spcAft>
              <a:buClr>
                <a:srgbClr val="168FDF"/>
              </a:buClr>
              <a:buSzPts val="2200"/>
              <a:buFont typeface="Arial"/>
              <a:buNone/>
              <a:defRPr>
                <a:solidFill>
                  <a:srgbClr val="168FDF"/>
                </a:solidFill>
                <a:latin typeface="Arial"/>
                <a:ea typeface="Arial"/>
                <a:cs typeface="Arial"/>
                <a:sym typeface="Arial"/>
              </a:defRPr>
            </a:lvl7pPr>
            <a:lvl8pPr lvl="7" indent="0">
              <a:spcBef>
                <a:spcPts val="0"/>
              </a:spcBef>
              <a:spcAft>
                <a:spcPts val="0"/>
              </a:spcAft>
              <a:buClr>
                <a:srgbClr val="168FDF"/>
              </a:buClr>
              <a:buSzPts val="2200"/>
              <a:buFont typeface="Arial"/>
              <a:buNone/>
              <a:defRPr>
                <a:solidFill>
                  <a:srgbClr val="168FDF"/>
                </a:solidFill>
                <a:latin typeface="Arial"/>
                <a:ea typeface="Arial"/>
                <a:cs typeface="Arial"/>
                <a:sym typeface="Arial"/>
              </a:defRPr>
            </a:lvl8pPr>
            <a:lvl9pPr lvl="8" indent="0">
              <a:spcBef>
                <a:spcPts val="0"/>
              </a:spcBef>
              <a:spcAft>
                <a:spcPts val="0"/>
              </a:spcAft>
              <a:buClr>
                <a:srgbClr val="168FDF"/>
              </a:buClr>
              <a:buSzPts val="2200"/>
              <a:buFont typeface="Arial"/>
              <a:buNone/>
              <a:defRPr>
                <a:solidFill>
                  <a:srgbClr val="168FDF"/>
                </a:solidFill>
                <a:latin typeface="Arial"/>
                <a:ea typeface="Arial"/>
                <a:cs typeface="Arial"/>
                <a:sym typeface="Arial"/>
              </a:defRPr>
            </a:lvl9pPr>
          </a:lstStyle>
          <a:p>
            <a:endParaRPr dirty="0"/>
          </a:p>
        </p:txBody>
      </p:sp>
      <p:sp>
        <p:nvSpPr>
          <p:cNvPr id="15" name="Google Shape;15;p3"/>
          <p:cNvSpPr txBox="1">
            <a:spLocks noGrp="1"/>
          </p:cNvSpPr>
          <p:nvPr>
            <p:ph type="body" idx="1"/>
          </p:nvPr>
        </p:nvSpPr>
        <p:spPr>
          <a:xfrm>
            <a:off x="233750" y="879125"/>
            <a:ext cx="8725500" cy="3980700"/>
          </a:xfrm>
          <a:prstGeom prst="rect">
            <a:avLst/>
          </a:prstGeom>
          <a:noFill/>
          <a:ln>
            <a:noFill/>
          </a:ln>
        </p:spPr>
        <p:txBody>
          <a:bodyPr spcFirstLastPara="1" wrap="square" lIns="91425" tIns="91425" rIns="91425" bIns="91425" anchor="t" anchorCtr="0">
            <a:noAutofit/>
          </a:bodyPr>
          <a:lstStyle>
            <a:lvl1pPr marL="457189" marR="0" lvl="0" indent="-342892" algn="l" rtl="0">
              <a:lnSpc>
                <a:spcPct val="100000"/>
              </a:lnSpc>
              <a:spcBef>
                <a:spcPts val="800"/>
              </a:spcBef>
              <a:spcAft>
                <a:spcPts val="0"/>
              </a:spcAft>
              <a:buClr>
                <a:srgbClr val="168FDF"/>
              </a:buClr>
              <a:buSzPts val="1800"/>
              <a:buFont typeface="Arial"/>
              <a:buChar char="●"/>
              <a:defRPr sz="1800" i="0" u="none" strike="noStrike" cap="none">
                <a:solidFill>
                  <a:srgbClr val="2F2F2F"/>
                </a:solidFill>
                <a:latin typeface="Arial"/>
                <a:ea typeface="Arial"/>
                <a:cs typeface="Arial"/>
                <a:sym typeface="Arial"/>
              </a:defRPr>
            </a:lvl1pPr>
            <a:lvl2pPr marL="914378" marR="0" lvl="1" indent="-336542" algn="l" rtl="0">
              <a:lnSpc>
                <a:spcPct val="100000"/>
              </a:lnSpc>
              <a:spcBef>
                <a:spcPts val="400"/>
              </a:spcBef>
              <a:spcAft>
                <a:spcPts val="0"/>
              </a:spcAft>
              <a:buClr>
                <a:srgbClr val="168FDF"/>
              </a:buClr>
              <a:buSzPts val="1700"/>
              <a:buFont typeface="Arial"/>
              <a:buChar char="○"/>
              <a:defRPr sz="1700" i="0" u="none" strike="noStrike" cap="none">
                <a:solidFill>
                  <a:srgbClr val="2F2F2F"/>
                </a:solidFill>
                <a:latin typeface="Arial"/>
                <a:ea typeface="Arial"/>
                <a:cs typeface="Arial"/>
                <a:sym typeface="Arial"/>
              </a:defRPr>
            </a:lvl2pPr>
            <a:lvl3pPr marL="1371566" marR="0" lvl="2" indent="-330192" algn="l" rtl="0">
              <a:lnSpc>
                <a:spcPct val="100000"/>
              </a:lnSpc>
              <a:spcBef>
                <a:spcPts val="400"/>
              </a:spcBef>
              <a:spcAft>
                <a:spcPts val="0"/>
              </a:spcAft>
              <a:buClr>
                <a:srgbClr val="168FDF"/>
              </a:buClr>
              <a:buSzPts val="1600"/>
              <a:buFont typeface="Arial"/>
              <a:buChar char="■"/>
              <a:defRPr sz="1600" i="0" u="none" strike="noStrike" cap="none">
                <a:solidFill>
                  <a:srgbClr val="2F2F2F"/>
                </a:solidFill>
                <a:latin typeface="Arial"/>
                <a:ea typeface="Arial"/>
                <a:cs typeface="Arial"/>
                <a:sym typeface="Arial"/>
              </a:defRPr>
            </a:lvl3pPr>
            <a:lvl4pPr marL="1828754" marR="0" lvl="3" indent="-323842" algn="l" rtl="0">
              <a:lnSpc>
                <a:spcPct val="100000"/>
              </a:lnSpc>
              <a:spcBef>
                <a:spcPts val="400"/>
              </a:spcBef>
              <a:spcAft>
                <a:spcPts val="0"/>
              </a:spcAft>
              <a:buClr>
                <a:srgbClr val="168FDF"/>
              </a:buClr>
              <a:buSzPts val="1500"/>
              <a:buFont typeface="Arial"/>
              <a:buChar char="●"/>
              <a:defRPr sz="1500" i="0" u="none" strike="noStrike" cap="none">
                <a:solidFill>
                  <a:srgbClr val="2F2F2F"/>
                </a:solidFill>
                <a:latin typeface="Arial"/>
                <a:ea typeface="Arial"/>
                <a:cs typeface="Arial"/>
                <a:sym typeface="Arial"/>
              </a:defRPr>
            </a:lvl4pPr>
            <a:lvl5pPr marL="2285943" marR="0" lvl="4" indent="-317492" algn="l" rtl="0">
              <a:lnSpc>
                <a:spcPct val="100000"/>
              </a:lnSpc>
              <a:spcBef>
                <a:spcPts val="400"/>
              </a:spcBef>
              <a:spcAft>
                <a:spcPts val="0"/>
              </a:spcAft>
              <a:buClr>
                <a:srgbClr val="168FDF"/>
              </a:buClr>
              <a:buSzPts val="1400"/>
              <a:buFont typeface="Arial"/>
              <a:buChar char="○"/>
              <a:defRPr i="0" u="none" strike="noStrike" cap="none">
                <a:solidFill>
                  <a:srgbClr val="2F2F2F"/>
                </a:solidFill>
                <a:latin typeface="Arial"/>
                <a:ea typeface="Arial"/>
                <a:cs typeface="Arial"/>
                <a:sym typeface="Arial"/>
              </a:defRPr>
            </a:lvl5pPr>
            <a:lvl6pPr marL="2743132" marR="0" lvl="5" indent="-317492" algn="l" rtl="0">
              <a:lnSpc>
                <a:spcPct val="90000"/>
              </a:lnSpc>
              <a:spcBef>
                <a:spcPts val="400"/>
              </a:spcBef>
              <a:spcAft>
                <a:spcPts val="0"/>
              </a:spcAft>
              <a:buClr>
                <a:schemeClr val="dk1"/>
              </a:buClr>
              <a:buSzPts val="1400"/>
              <a:buFont typeface="Arial"/>
              <a:buChar char="■"/>
              <a:defRPr sz="1400" i="0" u="none" strike="noStrike" cap="none">
                <a:solidFill>
                  <a:schemeClr val="dk1"/>
                </a:solidFill>
                <a:latin typeface="Arial"/>
                <a:ea typeface="Arial"/>
                <a:cs typeface="Arial"/>
                <a:sym typeface="Arial"/>
              </a:defRPr>
            </a:lvl6pPr>
            <a:lvl7pPr marL="3200320" marR="0" lvl="6" indent="-317492" algn="l" rtl="0">
              <a:lnSpc>
                <a:spcPct val="90000"/>
              </a:lnSpc>
              <a:spcBef>
                <a:spcPts val="400"/>
              </a:spcBef>
              <a:spcAft>
                <a:spcPts val="0"/>
              </a:spcAft>
              <a:buClr>
                <a:schemeClr val="dk1"/>
              </a:buClr>
              <a:buSzPts val="1400"/>
              <a:buFont typeface="Arial"/>
              <a:buChar char="●"/>
              <a:defRPr sz="1400" i="0" u="none" strike="noStrike" cap="none">
                <a:solidFill>
                  <a:schemeClr val="dk1"/>
                </a:solidFill>
                <a:latin typeface="Arial"/>
                <a:ea typeface="Arial"/>
                <a:cs typeface="Arial"/>
                <a:sym typeface="Arial"/>
              </a:defRPr>
            </a:lvl7pPr>
            <a:lvl8pPr marL="3657509" marR="0" lvl="7" indent="-317492" algn="l" rtl="0">
              <a:lnSpc>
                <a:spcPct val="90000"/>
              </a:lnSpc>
              <a:spcBef>
                <a:spcPts val="400"/>
              </a:spcBef>
              <a:spcAft>
                <a:spcPts val="0"/>
              </a:spcAft>
              <a:buClr>
                <a:schemeClr val="dk1"/>
              </a:buClr>
              <a:buSzPts val="1400"/>
              <a:buFont typeface="Arial"/>
              <a:buChar char="○"/>
              <a:defRPr sz="1400" i="0" u="none" strike="noStrike" cap="none">
                <a:solidFill>
                  <a:schemeClr val="dk1"/>
                </a:solidFill>
                <a:latin typeface="Arial"/>
                <a:ea typeface="Arial"/>
                <a:cs typeface="Arial"/>
                <a:sym typeface="Arial"/>
              </a:defRPr>
            </a:lvl8pPr>
            <a:lvl9pPr marL="4114697" marR="0" lvl="8" indent="-317492" algn="l" rtl="0">
              <a:lnSpc>
                <a:spcPct val="90000"/>
              </a:lnSpc>
              <a:spcBef>
                <a:spcPts val="400"/>
              </a:spcBef>
              <a:spcAft>
                <a:spcPts val="0"/>
              </a:spcAft>
              <a:buClr>
                <a:schemeClr val="dk1"/>
              </a:buClr>
              <a:buSzPts val="1400"/>
              <a:buFont typeface="Arial"/>
              <a:buChar char="■"/>
              <a:defRPr sz="1400" i="0" u="none" strike="noStrike" cap="none">
                <a:solidFill>
                  <a:schemeClr val="dk1"/>
                </a:solidFill>
                <a:latin typeface="Arial"/>
                <a:ea typeface="Arial"/>
                <a:cs typeface="Arial"/>
                <a:sym typeface="Arial"/>
              </a:defRPr>
            </a:lvl9pPr>
          </a:lstStyle>
          <a:p>
            <a:endParaRPr dirty="0"/>
          </a:p>
        </p:txBody>
      </p:sp>
      <p:pic>
        <p:nvPicPr>
          <p:cNvPr id="5" name="Picture 4">
            <a:extLst>
              <a:ext uri="{FF2B5EF4-FFF2-40B4-BE49-F238E27FC236}">
                <a16:creationId xmlns:a16="http://schemas.microsoft.com/office/drawing/2014/main" id="{3F33C0CA-AF97-314A-AA44-08F61CE32073}"/>
              </a:ext>
            </a:extLst>
          </p:cNvPr>
          <p:cNvPicPr>
            <a:picLocks noChangeAspect="1"/>
          </p:cNvPicPr>
          <p:nvPr userDrawn="1"/>
        </p:nvPicPr>
        <p:blipFill>
          <a:blip r:embed="rId2"/>
          <a:stretch>
            <a:fillRect/>
          </a:stretch>
        </p:blipFill>
        <p:spPr>
          <a:xfrm>
            <a:off x="7445941" y="89104"/>
            <a:ext cx="1539834" cy="881336"/>
          </a:xfrm>
          <a:prstGeom prst="rect">
            <a:avLst/>
          </a:prstGeom>
        </p:spPr>
      </p:pic>
      <p:pic>
        <p:nvPicPr>
          <p:cNvPr id="6" name="Google Shape;44;p18">
            <a:extLst>
              <a:ext uri="{FF2B5EF4-FFF2-40B4-BE49-F238E27FC236}">
                <a16:creationId xmlns:a16="http://schemas.microsoft.com/office/drawing/2014/main" id="{01DFF06F-6150-6AF4-A5D9-0F38FAD59327}"/>
              </a:ext>
            </a:extLst>
          </p:cNvPr>
          <p:cNvPicPr preferRelativeResize="0"/>
          <p:nvPr userDrawn="1"/>
        </p:nvPicPr>
        <p:blipFill rotWithShape="1">
          <a:blip r:embed="rId3">
            <a:alphaModFix/>
          </a:blip>
          <a:srcRect/>
          <a:stretch/>
        </p:blipFill>
        <p:spPr>
          <a:xfrm>
            <a:off x="190335" y="4651201"/>
            <a:ext cx="970780" cy="319850"/>
          </a:xfrm>
          <a:prstGeom prst="rect">
            <a:avLst/>
          </a:prstGeom>
          <a:noFill/>
          <a:ln>
            <a:noFill/>
          </a:ln>
        </p:spPr>
      </p:pic>
    </p:spTree>
    <p:extLst>
      <p:ext uri="{BB962C8B-B14F-4D97-AF65-F5344CB8AC3E}">
        <p14:creationId xmlns:p14="http://schemas.microsoft.com/office/powerpoint/2010/main" val="1723510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PDX General">
  <p:cSld name="SPDX General">
    <p:spTree>
      <p:nvGrpSpPr>
        <p:cNvPr id="1" name="Shape 59"/>
        <p:cNvGrpSpPr/>
        <p:nvPr/>
      </p:nvGrpSpPr>
      <p:grpSpPr>
        <a:xfrm>
          <a:off x="0" y="0"/>
          <a:ext cx="0" cy="0"/>
          <a:chOff x="0" y="0"/>
          <a:chExt cx="0" cy="0"/>
        </a:xfrm>
      </p:grpSpPr>
      <p:sp>
        <p:nvSpPr>
          <p:cNvPr id="60" name="Google Shape;60;p14"/>
          <p:cNvSpPr txBox="1">
            <a:spLocks noGrp="1"/>
          </p:cNvSpPr>
          <p:nvPr>
            <p:ph type="sldNum" idx="12"/>
          </p:nvPr>
        </p:nvSpPr>
        <p:spPr>
          <a:xfrm>
            <a:off x="8817154" y="4937760"/>
            <a:ext cx="275700" cy="205800"/>
          </a:xfrm>
          <a:prstGeom prst="rect">
            <a:avLst/>
          </a:prstGeom>
          <a:noFill/>
          <a:ln>
            <a:noFill/>
          </a:ln>
        </p:spPr>
        <p:txBody>
          <a:bodyPr spcFirstLastPara="1" wrap="square" lIns="68575" tIns="34275" rIns="68575" bIns="34275" anchor="ctr" anchorCtr="0">
            <a:normAutofit/>
          </a:bodyPr>
          <a:lstStyle>
            <a:lvl1pPr marL="0" marR="0" lvl="0" indent="0" algn="r" rtl="0">
              <a:spcBef>
                <a:spcPts val="0"/>
              </a:spcBef>
              <a:buNone/>
              <a:defRPr sz="800">
                <a:solidFill>
                  <a:srgbClr val="0094FF"/>
                </a:solidFill>
                <a:latin typeface="Archivo"/>
                <a:ea typeface="Archivo"/>
                <a:cs typeface="Archivo"/>
                <a:sym typeface="Archivo"/>
              </a:defRPr>
            </a:lvl1pPr>
            <a:lvl2pPr marL="0" marR="0" lvl="1" indent="0" algn="r" rtl="0">
              <a:spcBef>
                <a:spcPts val="0"/>
              </a:spcBef>
              <a:buNone/>
              <a:defRPr sz="800">
                <a:solidFill>
                  <a:srgbClr val="0094FF"/>
                </a:solidFill>
                <a:latin typeface="Archivo"/>
                <a:ea typeface="Archivo"/>
                <a:cs typeface="Archivo"/>
                <a:sym typeface="Archivo"/>
              </a:defRPr>
            </a:lvl2pPr>
            <a:lvl3pPr marL="0" marR="0" lvl="2" indent="0" algn="r" rtl="0">
              <a:spcBef>
                <a:spcPts val="0"/>
              </a:spcBef>
              <a:buNone/>
              <a:defRPr sz="800">
                <a:solidFill>
                  <a:srgbClr val="0094FF"/>
                </a:solidFill>
                <a:latin typeface="Archivo"/>
                <a:ea typeface="Archivo"/>
                <a:cs typeface="Archivo"/>
                <a:sym typeface="Archivo"/>
              </a:defRPr>
            </a:lvl3pPr>
            <a:lvl4pPr marL="0" marR="0" lvl="3" indent="0" algn="r" rtl="0">
              <a:spcBef>
                <a:spcPts val="0"/>
              </a:spcBef>
              <a:buNone/>
              <a:defRPr sz="800">
                <a:solidFill>
                  <a:srgbClr val="0094FF"/>
                </a:solidFill>
                <a:latin typeface="Archivo"/>
                <a:ea typeface="Archivo"/>
                <a:cs typeface="Archivo"/>
                <a:sym typeface="Archivo"/>
              </a:defRPr>
            </a:lvl4pPr>
            <a:lvl5pPr marL="0" marR="0" lvl="4" indent="0" algn="r" rtl="0">
              <a:spcBef>
                <a:spcPts val="0"/>
              </a:spcBef>
              <a:buNone/>
              <a:defRPr sz="800">
                <a:solidFill>
                  <a:srgbClr val="0094FF"/>
                </a:solidFill>
                <a:latin typeface="Archivo"/>
                <a:ea typeface="Archivo"/>
                <a:cs typeface="Archivo"/>
                <a:sym typeface="Archivo"/>
              </a:defRPr>
            </a:lvl5pPr>
            <a:lvl6pPr marL="0" marR="0" lvl="5" indent="0" algn="r" rtl="0">
              <a:spcBef>
                <a:spcPts val="0"/>
              </a:spcBef>
              <a:buNone/>
              <a:defRPr sz="800">
                <a:solidFill>
                  <a:srgbClr val="0094FF"/>
                </a:solidFill>
                <a:latin typeface="Archivo"/>
                <a:ea typeface="Archivo"/>
                <a:cs typeface="Archivo"/>
                <a:sym typeface="Archivo"/>
              </a:defRPr>
            </a:lvl6pPr>
            <a:lvl7pPr marL="0" marR="0" lvl="6" indent="0" algn="r" rtl="0">
              <a:spcBef>
                <a:spcPts val="0"/>
              </a:spcBef>
              <a:buNone/>
              <a:defRPr sz="800">
                <a:solidFill>
                  <a:srgbClr val="0094FF"/>
                </a:solidFill>
                <a:latin typeface="Archivo"/>
                <a:ea typeface="Archivo"/>
                <a:cs typeface="Archivo"/>
                <a:sym typeface="Archivo"/>
              </a:defRPr>
            </a:lvl7pPr>
            <a:lvl8pPr marL="0" marR="0" lvl="7" indent="0" algn="r" rtl="0">
              <a:spcBef>
                <a:spcPts val="0"/>
              </a:spcBef>
              <a:buNone/>
              <a:defRPr sz="800">
                <a:solidFill>
                  <a:srgbClr val="0094FF"/>
                </a:solidFill>
                <a:latin typeface="Archivo"/>
                <a:ea typeface="Archivo"/>
                <a:cs typeface="Archivo"/>
                <a:sym typeface="Archivo"/>
              </a:defRPr>
            </a:lvl8pPr>
            <a:lvl9pPr marL="0" marR="0" lvl="8" indent="0" algn="r" rtl="0">
              <a:spcBef>
                <a:spcPts val="0"/>
              </a:spcBef>
              <a:buNone/>
              <a:defRPr sz="800">
                <a:solidFill>
                  <a:srgbClr val="0094FF"/>
                </a:solidFill>
                <a:latin typeface="Archivo"/>
                <a:ea typeface="Archivo"/>
                <a:cs typeface="Archivo"/>
                <a:sym typeface="Archivo"/>
              </a:defRPr>
            </a:lvl9pPr>
          </a:lstStyle>
          <a:p>
            <a:pPr marL="0" lvl="0" indent="0" algn="r" rtl="0">
              <a:spcBef>
                <a:spcPts val="0"/>
              </a:spcBef>
              <a:spcAft>
                <a:spcPts val="0"/>
              </a:spcAft>
              <a:buNone/>
            </a:pPr>
            <a:r>
              <a:rPr lang="en-GB" dirty="0"/>
              <a:t>#</a:t>
            </a:r>
            <a:endParaRPr i="0" u="none" strike="noStrike" cap="none" dirty="0"/>
          </a:p>
        </p:txBody>
      </p:sp>
      <p:cxnSp>
        <p:nvCxnSpPr>
          <p:cNvPr id="61" name="Google Shape;61;p14"/>
          <p:cNvCxnSpPr/>
          <p:nvPr/>
        </p:nvCxnSpPr>
        <p:spPr>
          <a:xfrm flipH="1">
            <a:off x="162500" y="190900"/>
            <a:ext cx="9300" cy="4428300"/>
          </a:xfrm>
          <a:prstGeom prst="straightConnector1">
            <a:avLst/>
          </a:prstGeom>
          <a:noFill/>
          <a:ln w="9525" cap="flat" cmpd="sng">
            <a:solidFill>
              <a:srgbClr val="168FDF"/>
            </a:solidFill>
            <a:prstDash val="solid"/>
            <a:miter lim="8000"/>
            <a:headEnd type="none" w="sm" len="sm"/>
            <a:tailEnd type="none" w="sm" len="sm"/>
          </a:ln>
        </p:spPr>
      </p:cxnSp>
      <p:sp>
        <p:nvSpPr>
          <p:cNvPr id="62" name="Google Shape;62;p14"/>
          <p:cNvSpPr txBox="1">
            <a:spLocks noGrp="1"/>
          </p:cNvSpPr>
          <p:nvPr>
            <p:ph type="title"/>
          </p:nvPr>
        </p:nvSpPr>
        <p:spPr>
          <a:xfrm>
            <a:off x="268975" y="614300"/>
            <a:ext cx="6206100" cy="373200"/>
          </a:xfrm>
          <a:prstGeom prst="rect">
            <a:avLst/>
          </a:prstGeom>
          <a:noFill/>
          <a:ln>
            <a:noFill/>
          </a:ln>
        </p:spPr>
        <p:txBody>
          <a:bodyPr spcFirstLastPara="1" wrap="square" lIns="91425" tIns="91425" rIns="91425" bIns="91425" anchor="ctr" anchorCtr="0">
            <a:normAutofit/>
          </a:bodyPr>
          <a:lstStyle>
            <a:lvl1pPr marL="0" marR="0" lvl="0" indent="0" algn="l" rtl="0">
              <a:lnSpc>
                <a:spcPct val="90000"/>
              </a:lnSpc>
              <a:spcBef>
                <a:spcPts val="0"/>
              </a:spcBef>
              <a:spcAft>
                <a:spcPts val="0"/>
              </a:spcAft>
              <a:buClr>
                <a:srgbClr val="0094FF"/>
              </a:buClr>
              <a:buSzPts val="1800"/>
              <a:buFont typeface="Archivo Light"/>
              <a:buNone/>
              <a:defRPr sz="1800" i="0" u="none" strike="noStrike" cap="none">
                <a:solidFill>
                  <a:srgbClr val="0094FF"/>
                </a:solidFill>
                <a:latin typeface="Archivo Light"/>
                <a:ea typeface="Archivo Light"/>
                <a:cs typeface="Archivo Light"/>
                <a:sym typeface="Archivo Light"/>
              </a:defRPr>
            </a:lvl1pPr>
            <a:lvl2pPr lvl="1" indent="0" rtl="0">
              <a:spcBef>
                <a:spcPts val="0"/>
              </a:spcBef>
              <a:spcAft>
                <a:spcPts val="0"/>
              </a:spcAft>
              <a:buClr>
                <a:srgbClr val="168FDF"/>
              </a:buClr>
              <a:buSzPts val="2800"/>
              <a:buFont typeface="Arial"/>
              <a:buNone/>
              <a:defRPr>
                <a:solidFill>
                  <a:srgbClr val="168FDF"/>
                </a:solidFill>
                <a:latin typeface="Arial"/>
                <a:ea typeface="Arial"/>
                <a:cs typeface="Arial"/>
                <a:sym typeface="Arial"/>
              </a:defRPr>
            </a:lvl2pPr>
            <a:lvl3pPr lvl="2" indent="0" rtl="0">
              <a:spcBef>
                <a:spcPts val="0"/>
              </a:spcBef>
              <a:spcAft>
                <a:spcPts val="0"/>
              </a:spcAft>
              <a:buClr>
                <a:srgbClr val="168FDF"/>
              </a:buClr>
              <a:buSzPts val="2800"/>
              <a:buFont typeface="Arial"/>
              <a:buNone/>
              <a:defRPr>
                <a:solidFill>
                  <a:srgbClr val="168FDF"/>
                </a:solidFill>
                <a:latin typeface="Arial"/>
                <a:ea typeface="Arial"/>
                <a:cs typeface="Arial"/>
                <a:sym typeface="Arial"/>
              </a:defRPr>
            </a:lvl3pPr>
            <a:lvl4pPr lvl="3" indent="0" rtl="0">
              <a:spcBef>
                <a:spcPts val="0"/>
              </a:spcBef>
              <a:spcAft>
                <a:spcPts val="0"/>
              </a:spcAft>
              <a:buClr>
                <a:srgbClr val="168FDF"/>
              </a:buClr>
              <a:buSzPts val="2800"/>
              <a:buFont typeface="Arial"/>
              <a:buNone/>
              <a:defRPr>
                <a:solidFill>
                  <a:srgbClr val="168FDF"/>
                </a:solidFill>
                <a:latin typeface="Arial"/>
                <a:ea typeface="Arial"/>
                <a:cs typeface="Arial"/>
                <a:sym typeface="Arial"/>
              </a:defRPr>
            </a:lvl4pPr>
            <a:lvl5pPr lvl="4" indent="0" rtl="0">
              <a:spcBef>
                <a:spcPts val="0"/>
              </a:spcBef>
              <a:spcAft>
                <a:spcPts val="0"/>
              </a:spcAft>
              <a:buClr>
                <a:srgbClr val="168FDF"/>
              </a:buClr>
              <a:buSzPts val="2800"/>
              <a:buFont typeface="Arial"/>
              <a:buNone/>
              <a:defRPr>
                <a:solidFill>
                  <a:srgbClr val="168FDF"/>
                </a:solidFill>
                <a:latin typeface="Arial"/>
                <a:ea typeface="Arial"/>
                <a:cs typeface="Arial"/>
                <a:sym typeface="Arial"/>
              </a:defRPr>
            </a:lvl5pPr>
            <a:lvl6pPr lvl="5" indent="0" rtl="0">
              <a:spcBef>
                <a:spcPts val="0"/>
              </a:spcBef>
              <a:spcAft>
                <a:spcPts val="0"/>
              </a:spcAft>
              <a:buClr>
                <a:srgbClr val="168FDF"/>
              </a:buClr>
              <a:buSzPts val="2800"/>
              <a:buFont typeface="Arial"/>
              <a:buNone/>
              <a:defRPr>
                <a:solidFill>
                  <a:srgbClr val="168FDF"/>
                </a:solidFill>
                <a:latin typeface="Arial"/>
                <a:ea typeface="Arial"/>
                <a:cs typeface="Arial"/>
                <a:sym typeface="Arial"/>
              </a:defRPr>
            </a:lvl6pPr>
            <a:lvl7pPr lvl="6" indent="0" rtl="0">
              <a:spcBef>
                <a:spcPts val="0"/>
              </a:spcBef>
              <a:spcAft>
                <a:spcPts val="0"/>
              </a:spcAft>
              <a:buClr>
                <a:srgbClr val="168FDF"/>
              </a:buClr>
              <a:buSzPts val="2800"/>
              <a:buFont typeface="Arial"/>
              <a:buNone/>
              <a:defRPr>
                <a:solidFill>
                  <a:srgbClr val="168FDF"/>
                </a:solidFill>
                <a:latin typeface="Arial"/>
                <a:ea typeface="Arial"/>
                <a:cs typeface="Arial"/>
                <a:sym typeface="Arial"/>
              </a:defRPr>
            </a:lvl7pPr>
            <a:lvl8pPr lvl="7" indent="0" rtl="0">
              <a:spcBef>
                <a:spcPts val="0"/>
              </a:spcBef>
              <a:spcAft>
                <a:spcPts val="0"/>
              </a:spcAft>
              <a:buClr>
                <a:srgbClr val="168FDF"/>
              </a:buClr>
              <a:buSzPts val="2800"/>
              <a:buFont typeface="Arial"/>
              <a:buNone/>
              <a:defRPr>
                <a:solidFill>
                  <a:srgbClr val="168FDF"/>
                </a:solidFill>
                <a:latin typeface="Arial"/>
                <a:ea typeface="Arial"/>
                <a:cs typeface="Arial"/>
                <a:sym typeface="Arial"/>
              </a:defRPr>
            </a:lvl8pPr>
            <a:lvl9pPr lvl="8" indent="0" rtl="0">
              <a:spcBef>
                <a:spcPts val="0"/>
              </a:spcBef>
              <a:spcAft>
                <a:spcPts val="0"/>
              </a:spcAft>
              <a:buClr>
                <a:srgbClr val="168FDF"/>
              </a:buClr>
              <a:buSzPts val="2800"/>
              <a:buFont typeface="Arial"/>
              <a:buNone/>
              <a:defRPr>
                <a:solidFill>
                  <a:srgbClr val="168FDF"/>
                </a:solidFill>
                <a:latin typeface="Arial"/>
                <a:ea typeface="Arial"/>
                <a:cs typeface="Arial"/>
                <a:sym typeface="Arial"/>
              </a:defRPr>
            </a:lvl9pPr>
          </a:lstStyle>
          <a:p>
            <a:endParaRPr/>
          </a:p>
        </p:txBody>
      </p:sp>
      <p:sp>
        <p:nvSpPr>
          <p:cNvPr id="63" name="Google Shape;63;p14"/>
          <p:cNvSpPr txBox="1">
            <a:spLocks noGrp="1"/>
          </p:cNvSpPr>
          <p:nvPr>
            <p:ph type="title" idx="2"/>
          </p:nvPr>
        </p:nvSpPr>
        <p:spPr>
          <a:xfrm>
            <a:off x="268975" y="214599"/>
            <a:ext cx="7486800" cy="499500"/>
          </a:xfrm>
          <a:prstGeom prst="rect">
            <a:avLst/>
          </a:prstGeom>
          <a:noFill/>
          <a:ln>
            <a:noFill/>
          </a:ln>
        </p:spPr>
        <p:txBody>
          <a:bodyPr spcFirstLastPara="1" wrap="square" lIns="91425" tIns="91425" rIns="91425" bIns="91425" anchor="ctr" anchorCtr="0">
            <a:normAutofit/>
          </a:bodyPr>
          <a:lstStyle>
            <a:lvl1pPr marL="0" marR="0" lvl="0" indent="0" algn="l" rtl="0">
              <a:lnSpc>
                <a:spcPct val="90000"/>
              </a:lnSpc>
              <a:spcBef>
                <a:spcPts val="0"/>
              </a:spcBef>
              <a:spcAft>
                <a:spcPts val="0"/>
              </a:spcAft>
              <a:buClr>
                <a:srgbClr val="003778"/>
              </a:buClr>
              <a:buSzPts val="3000"/>
              <a:buFont typeface="Archivo"/>
              <a:buNone/>
              <a:defRPr sz="3000" i="0" u="none" strike="noStrike" cap="none">
                <a:solidFill>
                  <a:srgbClr val="003778"/>
                </a:solidFill>
                <a:latin typeface="Archivo"/>
                <a:ea typeface="Archivo"/>
                <a:cs typeface="Archivo"/>
                <a:sym typeface="Archivo"/>
              </a:defRPr>
            </a:lvl1pPr>
            <a:lvl2pPr lvl="1" indent="0" rtl="0">
              <a:spcBef>
                <a:spcPts val="0"/>
              </a:spcBef>
              <a:spcAft>
                <a:spcPts val="0"/>
              </a:spcAft>
              <a:buClr>
                <a:srgbClr val="168FDF"/>
              </a:buClr>
              <a:buSzPts val="2800"/>
              <a:buFont typeface="Arial"/>
              <a:buNone/>
              <a:defRPr>
                <a:solidFill>
                  <a:srgbClr val="168FDF"/>
                </a:solidFill>
                <a:latin typeface="Arial"/>
                <a:ea typeface="Arial"/>
                <a:cs typeface="Arial"/>
                <a:sym typeface="Arial"/>
              </a:defRPr>
            </a:lvl2pPr>
            <a:lvl3pPr lvl="2" indent="0" rtl="0">
              <a:spcBef>
                <a:spcPts val="0"/>
              </a:spcBef>
              <a:spcAft>
                <a:spcPts val="0"/>
              </a:spcAft>
              <a:buClr>
                <a:srgbClr val="168FDF"/>
              </a:buClr>
              <a:buSzPts val="2800"/>
              <a:buFont typeface="Arial"/>
              <a:buNone/>
              <a:defRPr>
                <a:solidFill>
                  <a:srgbClr val="168FDF"/>
                </a:solidFill>
                <a:latin typeface="Arial"/>
                <a:ea typeface="Arial"/>
                <a:cs typeface="Arial"/>
                <a:sym typeface="Arial"/>
              </a:defRPr>
            </a:lvl3pPr>
            <a:lvl4pPr lvl="3" indent="0" rtl="0">
              <a:spcBef>
                <a:spcPts val="0"/>
              </a:spcBef>
              <a:spcAft>
                <a:spcPts val="0"/>
              </a:spcAft>
              <a:buClr>
                <a:srgbClr val="168FDF"/>
              </a:buClr>
              <a:buSzPts val="2800"/>
              <a:buFont typeface="Arial"/>
              <a:buNone/>
              <a:defRPr>
                <a:solidFill>
                  <a:srgbClr val="168FDF"/>
                </a:solidFill>
                <a:latin typeface="Arial"/>
                <a:ea typeface="Arial"/>
                <a:cs typeface="Arial"/>
                <a:sym typeface="Arial"/>
              </a:defRPr>
            </a:lvl4pPr>
            <a:lvl5pPr lvl="4" indent="0" rtl="0">
              <a:spcBef>
                <a:spcPts val="0"/>
              </a:spcBef>
              <a:spcAft>
                <a:spcPts val="0"/>
              </a:spcAft>
              <a:buClr>
                <a:srgbClr val="168FDF"/>
              </a:buClr>
              <a:buSzPts val="2800"/>
              <a:buFont typeface="Arial"/>
              <a:buNone/>
              <a:defRPr>
                <a:solidFill>
                  <a:srgbClr val="168FDF"/>
                </a:solidFill>
                <a:latin typeface="Arial"/>
                <a:ea typeface="Arial"/>
                <a:cs typeface="Arial"/>
                <a:sym typeface="Arial"/>
              </a:defRPr>
            </a:lvl5pPr>
            <a:lvl6pPr lvl="5" indent="0" rtl="0">
              <a:spcBef>
                <a:spcPts val="0"/>
              </a:spcBef>
              <a:spcAft>
                <a:spcPts val="0"/>
              </a:spcAft>
              <a:buClr>
                <a:srgbClr val="168FDF"/>
              </a:buClr>
              <a:buSzPts val="2800"/>
              <a:buFont typeface="Arial"/>
              <a:buNone/>
              <a:defRPr>
                <a:solidFill>
                  <a:srgbClr val="168FDF"/>
                </a:solidFill>
                <a:latin typeface="Arial"/>
                <a:ea typeface="Arial"/>
                <a:cs typeface="Arial"/>
                <a:sym typeface="Arial"/>
              </a:defRPr>
            </a:lvl6pPr>
            <a:lvl7pPr lvl="6" indent="0" rtl="0">
              <a:spcBef>
                <a:spcPts val="0"/>
              </a:spcBef>
              <a:spcAft>
                <a:spcPts val="0"/>
              </a:spcAft>
              <a:buClr>
                <a:srgbClr val="168FDF"/>
              </a:buClr>
              <a:buSzPts val="2800"/>
              <a:buFont typeface="Arial"/>
              <a:buNone/>
              <a:defRPr>
                <a:solidFill>
                  <a:srgbClr val="168FDF"/>
                </a:solidFill>
                <a:latin typeface="Arial"/>
                <a:ea typeface="Arial"/>
                <a:cs typeface="Arial"/>
                <a:sym typeface="Arial"/>
              </a:defRPr>
            </a:lvl7pPr>
            <a:lvl8pPr lvl="7" indent="0" rtl="0">
              <a:spcBef>
                <a:spcPts val="0"/>
              </a:spcBef>
              <a:spcAft>
                <a:spcPts val="0"/>
              </a:spcAft>
              <a:buClr>
                <a:srgbClr val="168FDF"/>
              </a:buClr>
              <a:buSzPts val="2800"/>
              <a:buFont typeface="Arial"/>
              <a:buNone/>
              <a:defRPr>
                <a:solidFill>
                  <a:srgbClr val="168FDF"/>
                </a:solidFill>
                <a:latin typeface="Arial"/>
                <a:ea typeface="Arial"/>
                <a:cs typeface="Arial"/>
                <a:sym typeface="Arial"/>
              </a:defRPr>
            </a:lvl8pPr>
            <a:lvl9pPr lvl="8" indent="0" rtl="0">
              <a:spcBef>
                <a:spcPts val="0"/>
              </a:spcBef>
              <a:spcAft>
                <a:spcPts val="0"/>
              </a:spcAft>
              <a:buClr>
                <a:srgbClr val="168FDF"/>
              </a:buClr>
              <a:buSzPts val="2800"/>
              <a:buFont typeface="Arial"/>
              <a:buNone/>
              <a:defRPr>
                <a:solidFill>
                  <a:srgbClr val="168FDF"/>
                </a:solidFill>
                <a:latin typeface="Arial"/>
                <a:ea typeface="Arial"/>
                <a:cs typeface="Arial"/>
                <a:sym typeface="Arial"/>
              </a:defRPr>
            </a:lvl9pPr>
          </a:lstStyle>
          <a:p>
            <a:endParaRPr/>
          </a:p>
        </p:txBody>
      </p:sp>
      <p:pic>
        <p:nvPicPr>
          <p:cNvPr id="64" name="Google Shape;64;p14"/>
          <p:cNvPicPr preferRelativeResize="0"/>
          <p:nvPr/>
        </p:nvPicPr>
        <p:blipFill>
          <a:blip r:embed="rId2">
            <a:alphaModFix/>
          </a:blip>
          <a:stretch>
            <a:fillRect/>
          </a:stretch>
        </p:blipFill>
        <p:spPr>
          <a:xfrm>
            <a:off x="110500" y="4696825"/>
            <a:ext cx="1399400" cy="370525"/>
          </a:xfrm>
          <a:prstGeom prst="rect">
            <a:avLst/>
          </a:prstGeom>
          <a:noFill/>
          <a:ln>
            <a:noFill/>
          </a:ln>
        </p:spPr>
      </p:pic>
      <p:sp>
        <p:nvSpPr>
          <p:cNvPr id="65" name="Google Shape;65;p14"/>
          <p:cNvSpPr txBox="1">
            <a:spLocks noGrp="1"/>
          </p:cNvSpPr>
          <p:nvPr>
            <p:ph type="body" idx="1"/>
          </p:nvPr>
        </p:nvSpPr>
        <p:spPr>
          <a:xfrm>
            <a:off x="233750" y="1086650"/>
            <a:ext cx="8725500" cy="35340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00000"/>
              </a:lnSpc>
              <a:spcBef>
                <a:spcPts val="800"/>
              </a:spcBef>
              <a:spcAft>
                <a:spcPts val="0"/>
              </a:spcAft>
              <a:buClr>
                <a:srgbClr val="003778"/>
              </a:buClr>
              <a:buSzPts val="1800"/>
              <a:buFont typeface="Archivo"/>
              <a:buChar char="●"/>
              <a:defRPr sz="1800" i="0" u="none" strike="noStrike" cap="none">
                <a:solidFill>
                  <a:srgbClr val="003778"/>
                </a:solidFill>
                <a:latin typeface="Archivo"/>
                <a:ea typeface="Archivo"/>
                <a:cs typeface="Archivo"/>
                <a:sym typeface="Archivo"/>
              </a:defRPr>
            </a:lvl1pPr>
            <a:lvl2pPr marL="914400" marR="0" lvl="1" indent="-336550" algn="l" rtl="0">
              <a:lnSpc>
                <a:spcPct val="100000"/>
              </a:lnSpc>
              <a:spcBef>
                <a:spcPts val="1200"/>
              </a:spcBef>
              <a:spcAft>
                <a:spcPts val="0"/>
              </a:spcAft>
              <a:buClr>
                <a:srgbClr val="003778"/>
              </a:buClr>
              <a:buSzPts val="1700"/>
              <a:buFont typeface="Archivo ExtraLight"/>
              <a:buChar char="○"/>
              <a:defRPr sz="1700" i="0" u="none" strike="noStrike" cap="none">
                <a:solidFill>
                  <a:srgbClr val="003778"/>
                </a:solidFill>
                <a:latin typeface="Archivo ExtraLight"/>
                <a:ea typeface="Archivo ExtraLight"/>
                <a:cs typeface="Archivo ExtraLight"/>
                <a:sym typeface="Archivo ExtraLight"/>
              </a:defRPr>
            </a:lvl2pPr>
            <a:lvl3pPr marL="1371600" marR="0" lvl="2" indent="-330200" algn="l" rtl="0">
              <a:lnSpc>
                <a:spcPct val="100000"/>
              </a:lnSpc>
              <a:spcBef>
                <a:spcPts val="1200"/>
              </a:spcBef>
              <a:spcAft>
                <a:spcPts val="0"/>
              </a:spcAft>
              <a:buClr>
                <a:srgbClr val="003778"/>
              </a:buClr>
              <a:buSzPts val="1600"/>
              <a:buFont typeface="Archivo ExtraLight"/>
              <a:buChar char="𐩑"/>
              <a:defRPr sz="1600" i="0" u="none" strike="noStrike" cap="none">
                <a:solidFill>
                  <a:srgbClr val="003778"/>
                </a:solidFill>
                <a:latin typeface="Archivo ExtraLight"/>
                <a:ea typeface="Archivo ExtraLight"/>
                <a:cs typeface="Archivo ExtraLight"/>
                <a:sym typeface="Archivo ExtraLight"/>
              </a:defRPr>
            </a:lvl3pPr>
            <a:lvl4pPr marL="1828800" marR="0" lvl="3" indent="-323850" algn="l" rtl="0">
              <a:lnSpc>
                <a:spcPct val="100000"/>
              </a:lnSpc>
              <a:spcBef>
                <a:spcPts val="1200"/>
              </a:spcBef>
              <a:spcAft>
                <a:spcPts val="0"/>
              </a:spcAft>
              <a:buClr>
                <a:srgbClr val="003778"/>
              </a:buClr>
              <a:buSzPts val="1500"/>
              <a:buFont typeface="Archivo Light"/>
              <a:buChar char="▪"/>
              <a:defRPr sz="1500" i="0" u="none" strike="noStrike" cap="none">
                <a:solidFill>
                  <a:srgbClr val="003778"/>
                </a:solidFill>
                <a:latin typeface="Archivo Light"/>
                <a:ea typeface="Archivo Light"/>
                <a:cs typeface="Archivo Light"/>
                <a:sym typeface="Archivo Light"/>
              </a:defRPr>
            </a:lvl4pPr>
            <a:lvl5pPr marL="2286000" marR="0" lvl="4" indent="-317500" algn="l" rtl="0">
              <a:lnSpc>
                <a:spcPct val="100000"/>
              </a:lnSpc>
              <a:spcBef>
                <a:spcPts val="1200"/>
              </a:spcBef>
              <a:spcAft>
                <a:spcPts val="0"/>
              </a:spcAft>
              <a:buClr>
                <a:srgbClr val="003778"/>
              </a:buClr>
              <a:buSzPts val="1400"/>
              <a:buFont typeface="Archivo Light"/>
              <a:buChar char="➢"/>
              <a:defRPr i="0" u="none" strike="noStrike" cap="none">
                <a:solidFill>
                  <a:srgbClr val="003778"/>
                </a:solidFill>
                <a:latin typeface="Archivo Light"/>
                <a:ea typeface="Archivo Light"/>
                <a:cs typeface="Archivo Light"/>
                <a:sym typeface="Archivo Light"/>
              </a:defRPr>
            </a:lvl5pPr>
            <a:lvl6pPr marL="2743200" marR="0" lvl="5" indent="-317500" algn="l" rtl="0">
              <a:lnSpc>
                <a:spcPct val="90000"/>
              </a:lnSpc>
              <a:spcBef>
                <a:spcPts val="1200"/>
              </a:spcBef>
              <a:spcAft>
                <a:spcPts val="0"/>
              </a:spcAft>
              <a:buClr>
                <a:srgbClr val="003778"/>
              </a:buClr>
              <a:buSzPts val="1400"/>
              <a:buFont typeface="Archivo Light"/>
              <a:buChar char="■"/>
              <a:defRPr sz="1400" i="0" u="none" strike="noStrike" cap="none">
                <a:solidFill>
                  <a:srgbClr val="003778"/>
                </a:solidFill>
                <a:latin typeface="Archivo Light"/>
                <a:ea typeface="Archivo Light"/>
                <a:cs typeface="Archivo Light"/>
                <a:sym typeface="Archivo Light"/>
              </a:defRPr>
            </a:lvl6pPr>
            <a:lvl7pPr marL="3200400" marR="0" lvl="6" indent="-317500" algn="l" rtl="0">
              <a:lnSpc>
                <a:spcPct val="90000"/>
              </a:lnSpc>
              <a:spcBef>
                <a:spcPts val="1200"/>
              </a:spcBef>
              <a:spcAft>
                <a:spcPts val="0"/>
              </a:spcAft>
              <a:buClr>
                <a:srgbClr val="003778"/>
              </a:buClr>
              <a:buSzPts val="1400"/>
              <a:buFont typeface="Archivo Light"/>
              <a:buChar char="●"/>
              <a:defRPr sz="1400" i="0" u="none" strike="noStrike" cap="none">
                <a:solidFill>
                  <a:srgbClr val="003778"/>
                </a:solidFill>
                <a:latin typeface="Archivo Light"/>
                <a:ea typeface="Archivo Light"/>
                <a:cs typeface="Archivo Light"/>
                <a:sym typeface="Archivo Light"/>
              </a:defRPr>
            </a:lvl7pPr>
            <a:lvl8pPr marL="3657600" marR="0" lvl="7" indent="-317500" algn="l" rtl="0">
              <a:lnSpc>
                <a:spcPct val="90000"/>
              </a:lnSpc>
              <a:spcBef>
                <a:spcPts val="1200"/>
              </a:spcBef>
              <a:spcAft>
                <a:spcPts val="0"/>
              </a:spcAft>
              <a:buClr>
                <a:srgbClr val="003778"/>
              </a:buClr>
              <a:buSzPts val="1400"/>
              <a:buFont typeface="Archivo Light"/>
              <a:buChar char="○"/>
              <a:defRPr sz="1400" i="0" u="none" strike="noStrike" cap="none">
                <a:solidFill>
                  <a:srgbClr val="003778"/>
                </a:solidFill>
                <a:latin typeface="Archivo Light"/>
                <a:ea typeface="Archivo Light"/>
                <a:cs typeface="Archivo Light"/>
                <a:sym typeface="Archivo Light"/>
              </a:defRPr>
            </a:lvl8pPr>
            <a:lvl9pPr marL="4114800" marR="0" lvl="8" indent="-317500" algn="l" rtl="0">
              <a:lnSpc>
                <a:spcPct val="90000"/>
              </a:lnSpc>
              <a:spcBef>
                <a:spcPts val="1200"/>
              </a:spcBef>
              <a:spcAft>
                <a:spcPts val="1200"/>
              </a:spcAft>
              <a:buClr>
                <a:srgbClr val="003778"/>
              </a:buClr>
              <a:buSzPts val="1400"/>
              <a:buFont typeface="Archivo Light"/>
              <a:buChar char="⚬"/>
              <a:defRPr sz="1400" i="0" u="none" strike="noStrike" cap="none">
                <a:solidFill>
                  <a:srgbClr val="003778"/>
                </a:solidFill>
                <a:latin typeface="Archivo Light"/>
                <a:ea typeface="Archivo Light"/>
                <a:cs typeface="Archivo Light"/>
                <a:sym typeface="Archivo Light"/>
              </a:defRPr>
            </a:lvl9pPr>
          </a:lstStyle>
          <a:p>
            <a:endParaRPr/>
          </a:p>
        </p:txBody>
      </p:sp>
    </p:spTree>
    <p:extLst>
      <p:ext uri="{BB962C8B-B14F-4D97-AF65-F5344CB8AC3E}">
        <p14:creationId xmlns:p14="http://schemas.microsoft.com/office/powerpoint/2010/main" val="2569703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1_Bullet List_White">
  <p:cSld name="1_Bullet List_White">
    <p:bg>
      <p:bgPr>
        <a:solidFill>
          <a:schemeClr val="dk2"/>
        </a:solidFill>
        <a:effectLst/>
      </p:bgPr>
    </p:bg>
    <p:spTree>
      <p:nvGrpSpPr>
        <p:cNvPr id="1" name="Shape 334"/>
        <p:cNvGrpSpPr/>
        <p:nvPr/>
      </p:nvGrpSpPr>
      <p:grpSpPr>
        <a:xfrm>
          <a:off x="0" y="0"/>
          <a:ext cx="0" cy="0"/>
          <a:chOff x="0" y="0"/>
          <a:chExt cx="0" cy="0"/>
        </a:xfrm>
      </p:grpSpPr>
      <p:sp>
        <p:nvSpPr>
          <p:cNvPr id="335" name="Google Shape;335;p52"/>
          <p:cNvSpPr txBox="1">
            <a:spLocks noGrp="1"/>
          </p:cNvSpPr>
          <p:nvPr>
            <p:ph type="sldNum" idx="12"/>
          </p:nvPr>
        </p:nvSpPr>
        <p:spPr>
          <a:xfrm>
            <a:off x="8201025" y="4865460"/>
            <a:ext cx="600000" cy="189000"/>
          </a:xfrm>
          <a:prstGeom prst="rect">
            <a:avLst/>
          </a:prstGeom>
          <a:noFill/>
          <a:ln>
            <a:noFill/>
          </a:ln>
        </p:spPr>
        <p:txBody>
          <a:bodyPr spcFirstLastPara="1" wrap="square" lIns="0" tIns="34275" rIns="0" bIns="34275" anchor="ctr" anchorCtr="0">
            <a:noAutofit/>
          </a:bodyPr>
          <a:lstStyle>
            <a:lvl1pPr marL="0" lvl="0" indent="0" algn="r" rtl="0">
              <a:spcBef>
                <a:spcPts val="0"/>
              </a:spcBef>
              <a:buNone/>
              <a:defRPr sz="600" b="0" i="0" u="none" strike="noStrike" cap="none">
                <a:solidFill>
                  <a:schemeClr val="lt1"/>
                </a:solidFill>
                <a:latin typeface="Arial"/>
                <a:ea typeface="Arial"/>
                <a:cs typeface="Arial"/>
                <a:sym typeface="Arial"/>
              </a:defRPr>
            </a:lvl1pPr>
            <a:lvl2pPr marL="0" lvl="1" indent="0" algn="r" rtl="0">
              <a:spcBef>
                <a:spcPts val="0"/>
              </a:spcBef>
              <a:buNone/>
              <a:defRPr sz="600" b="0" i="0" u="none" strike="noStrike" cap="none">
                <a:solidFill>
                  <a:schemeClr val="lt1"/>
                </a:solidFill>
                <a:latin typeface="Arial"/>
                <a:ea typeface="Arial"/>
                <a:cs typeface="Arial"/>
                <a:sym typeface="Arial"/>
              </a:defRPr>
            </a:lvl2pPr>
            <a:lvl3pPr marL="0" lvl="2" indent="0" algn="r" rtl="0">
              <a:spcBef>
                <a:spcPts val="0"/>
              </a:spcBef>
              <a:buNone/>
              <a:defRPr sz="600" b="0" i="0" u="none" strike="noStrike" cap="none">
                <a:solidFill>
                  <a:schemeClr val="lt1"/>
                </a:solidFill>
                <a:latin typeface="Arial"/>
                <a:ea typeface="Arial"/>
                <a:cs typeface="Arial"/>
                <a:sym typeface="Arial"/>
              </a:defRPr>
            </a:lvl3pPr>
            <a:lvl4pPr marL="0" lvl="3" indent="0" algn="r" rtl="0">
              <a:spcBef>
                <a:spcPts val="0"/>
              </a:spcBef>
              <a:buNone/>
              <a:defRPr sz="600" b="0" i="0" u="none" strike="noStrike" cap="none">
                <a:solidFill>
                  <a:schemeClr val="lt1"/>
                </a:solidFill>
                <a:latin typeface="Arial"/>
                <a:ea typeface="Arial"/>
                <a:cs typeface="Arial"/>
                <a:sym typeface="Arial"/>
              </a:defRPr>
            </a:lvl4pPr>
            <a:lvl5pPr marL="0" lvl="4" indent="0" algn="r" rtl="0">
              <a:spcBef>
                <a:spcPts val="0"/>
              </a:spcBef>
              <a:buNone/>
              <a:defRPr sz="600" b="0" i="0" u="none" strike="noStrike" cap="none">
                <a:solidFill>
                  <a:schemeClr val="lt1"/>
                </a:solidFill>
                <a:latin typeface="Arial"/>
                <a:ea typeface="Arial"/>
                <a:cs typeface="Arial"/>
                <a:sym typeface="Arial"/>
              </a:defRPr>
            </a:lvl5pPr>
            <a:lvl6pPr marL="0" lvl="5" indent="0" algn="r" rtl="0">
              <a:spcBef>
                <a:spcPts val="0"/>
              </a:spcBef>
              <a:buNone/>
              <a:defRPr sz="600" b="0" i="0" u="none" strike="noStrike" cap="none">
                <a:solidFill>
                  <a:schemeClr val="lt1"/>
                </a:solidFill>
                <a:latin typeface="Arial"/>
                <a:ea typeface="Arial"/>
                <a:cs typeface="Arial"/>
                <a:sym typeface="Arial"/>
              </a:defRPr>
            </a:lvl6pPr>
            <a:lvl7pPr marL="0" lvl="6" indent="0" algn="r" rtl="0">
              <a:spcBef>
                <a:spcPts val="0"/>
              </a:spcBef>
              <a:buNone/>
              <a:defRPr sz="600" b="0" i="0" u="none" strike="noStrike" cap="none">
                <a:solidFill>
                  <a:schemeClr val="lt1"/>
                </a:solidFill>
                <a:latin typeface="Arial"/>
                <a:ea typeface="Arial"/>
                <a:cs typeface="Arial"/>
                <a:sym typeface="Arial"/>
              </a:defRPr>
            </a:lvl7pPr>
            <a:lvl8pPr marL="0" lvl="7" indent="0" algn="r" rtl="0">
              <a:spcBef>
                <a:spcPts val="0"/>
              </a:spcBef>
              <a:buNone/>
              <a:defRPr sz="600" b="0" i="0" u="none" strike="noStrike" cap="none">
                <a:solidFill>
                  <a:schemeClr val="lt1"/>
                </a:solidFill>
                <a:latin typeface="Arial"/>
                <a:ea typeface="Arial"/>
                <a:cs typeface="Arial"/>
                <a:sym typeface="Arial"/>
              </a:defRPr>
            </a:lvl8pPr>
            <a:lvl9pPr marL="0" lvl="8" indent="0" algn="r" rtl="0">
              <a:spcBef>
                <a:spcPts val="0"/>
              </a:spcBef>
              <a:buNone/>
              <a:defRPr sz="6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dirty="0"/>
          </a:p>
        </p:txBody>
      </p:sp>
      <p:sp>
        <p:nvSpPr>
          <p:cNvPr id="336" name="Google Shape;336;p52"/>
          <p:cNvSpPr txBox="1">
            <a:spLocks noGrp="1"/>
          </p:cNvSpPr>
          <p:nvPr>
            <p:ph type="title"/>
          </p:nvPr>
        </p:nvSpPr>
        <p:spPr>
          <a:xfrm>
            <a:off x="342900" y="297679"/>
            <a:ext cx="8458200" cy="519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Clr>
                <a:schemeClr val="lt2"/>
              </a:buClr>
              <a:buSzPts val="2400"/>
              <a:buFont typeface="Arial"/>
              <a:buNone/>
              <a:defRPr sz="2400">
                <a:solidFill>
                  <a:schemeClr val="lt2"/>
                </a:solidFil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337" name="Google Shape;337;p52"/>
          <p:cNvSpPr txBox="1">
            <a:spLocks noGrp="1"/>
          </p:cNvSpPr>
          <p:nvPr>
            <p:ph type="body" idx="1"/>
          </p:nvPr>
        </p:nvSpPr>
        <p:spPr>
          <a:xfrm>
            <a:off x="342900" y="935182"/>
            <a:ext cx="8458200" cy="3751200"/>
          </a:xfrm>
          <a:prstGeom prst="rect">
            <a:avLst/>
          </a:prstGeom>
          <a:noFill/>
          <a:ln>
            <a:noFill/>
          </a:ln>
        </p:spPr>
        <p:txBody>
          <a:bodyPr spcFirstLastPara="1" wrap="square" lIns="68575" tIns="34275" rIns="68575" bIns="34275" anchor="t" anchorCtr="0">
            <a:noAutofit/>
          </a:bodyPr>
          <a:lstStyle>
            <a:lvl1pPr marL="457200" lvl="0" indent="-342900" algn="l" rtl="0">
              <a:lnSpc>
                <a:spcPct val="100000"/>
              </a:lnSpc>
              <a:spcBef>
                <a:spcPts val="500"/>
              </a:spcBef>
              <a:spcAft>
                <a:spcPts val="0"/>
              </a:spcAft>
              <a:buClr>
                <a:schemeClr val="lt2"/>
              </a:buClr>
              <a:buSzPts val="1800"/>
              <a:buFont typeface="Noto Sans Symbols"/>
              <a:buChar char="▪"/>
              <a:defRPr b="0">
                <a:solidFill>
                  <a:schemeClr val="lt2"/>
                </a:solidFill>
              </a:defRPr>
            </a:lvl1pPr>
            <a:lvl2pPr marL="914400" lvl="1" indent="-355600" algn="l" rtl="0">
              <a:lnSpc>
                <a:spcPct val="100000"/>
              </a:lnSpc>
              <a:spcBef>
                <a:spcPts val="500"/>
              </a:spcBef>
              <a:spcAft>
                <a:spcPts val="0"/>
              </a:spcAft>
              <a:buClr>
                <a:schemeClr val="lt1"/>
              </a:buClr>
              <a:buSzPts val="2000"/>
              <a:buFont typeface="Noto Sans Symbols"/>
              <a:buChar char="▪"/>
              <a:defRPr>
                <a:solidFill>
                  <a:schemeClr val="lt2"/>
                </a:solidFill>
              </a:defRPr>
            </a:lvl2pPr>
            <a:lvl3pPr marL="1371600" lvl="2" indent="-342900" algn="l" rtl="0">
              <a:lnSpc>
                <a:spcPct val="100000"/>
              </a:lnSpc>
              <a:spcBef>
                <a:spcPts val="500"/>
              </a:spcBef>
              <a:spcAft>
                <a:spcPts val="0"/>
              </a:spcAft>
              <a:buClr>
                <a:schemeClr val="lt2"/>
              </a:buClr>
              <a:buSzPts val="1800"/>
              <a:buFont typeface="Noto Sans Symbols"/>
              <a:buChar char="▪"/>
              <a:defRPr sz="1700">
                <a:solidFill>
                  <a:schemeClr val="lt2"/>
                </a:solidFill>
              </a:defRPr>
            </a:lvl3pPr>
            <a:lvl4pPr marL="1828800" lvl="3" indent="-342900" algn="l" rtl="0">
              <a:lnSpc>
                <a:spcPct val="100000"/>
              </a:lnSpc>
              <a:spcBef>
                <a:spcPts val="500"/>
              </a:spcBef>
              <a:spcAft>
                <a:spcPts val="0"/>
              </a:spcAft>
              <a:buClr>
                <a:schemeClr val="lt2"/>
              </a:buClr>
              <a:buSzPts val="1800"/>
              <a:buFont typeface="Courier New"/>
              <a:buChar char="o"/>
              <a:defRPr sz="1700">
                <a:solidFill>
                  <a:schemeClr val="lt2"/>
                </a:solidFill>
              </a:defRPr>
            </a:lvl4pPr>
            <a:lvl5pPr marL="2286000" lvl="4" indent="-311150" algn="l" rtl="0">
              <a:lnSpc>
                <a:spcPct val="100000"/>
              </a:lnSpc>
              <a:spcBef>
                <a:spcPts val="500"/>
              </a:spcBef>
              <a:spcAft>
                <a:spcPts val="0"/>
              </a:spcAft>
              <a:buClr>
                <a:schemeClr val="lt2"/>
              </a:buClr>
              <a:buSzPts val="1300"/>
              <a:buFont typeface="Noto Sans Symbols"/>
              <a:buChar char="▪"/>
              <a:defRPr sz="1400">
                <a:solidFill>
                  <a:schemeClr val="lt2"/>
                </a:solidFill>
              </a:defRPr>
            </a:lvl5pPr>
            <a:lvl6pPr marL="2743200" lvl="5" indent="-311150" algn="l" rtl="0">
              <a:lnSpc>
                <a:spcPct val="100000"/>
              </a:lnSpc>
              <a:spcBef>
                <a:spcPts val="500"/>
              </a:spcBef>
              <a:spcAft>
                <a:spcPts val="0"/>
              </a:spcAft>
              <a:buClr>
                <a:schemeClr val="lt1"/>
              </a:buClr>
              <a:buSzPts val="1300"/>
              <a:buFont typeface="Noto Sans Symbols"/>
              <a:buChar char="▪"/>
              <a:defRPr sz="1200">
                <a:solidFill>
                  <a:schemeClr val="lt1"/>
                </a:solidFill>
              </a:defRPr>
            </a:lvl6pPr>
            <a:lvl7pPr marL="3200400" lvl="6" indent="-317500" algn="l" rtl="0">
              <a:lnSpc>
                <a:spcPct val="100000"/>
              </a:lnSpc>
              <a:spcBef>
                <a:spcPts val="500"/>
              </a:spcBef>
              <a:spcAft>
                <a:spcPts val="0"/>
              </a:spcAft>
              <a:buClr>
                <a:schemeClr val="lt2"/>
              </a:buClr>
              <a:buSzPts val="1400"/>
              <a:buChar char="▪"/>
              <a:defRPr/>
            </a:lvl7pPr>
            <a:lvl8pPr marL="3657600" lvl="7" indent="-228600" algn="l" rtl="0">
              <a:lnSpc>
                <a:spcPct val="90000"/>
              </a:lnSpc>
              <a:spcBef>
                <a:spcPts val="400"/>
              </a:spcBef>
              <a:spcAft>
                <a:spcPts val="0"/>
              </a:spcAft>
              <a:buClr>
                <a:schemeClr val="lt1"/>
              </a:buClr>
              <a:buSzPts val="1400"/>
              <a:buNone/>
              <a:defRPr/>
            </a:lvl8pPr>
            <a:lvl9pPr marL="4114800" lvl="8" indent="-317500" algn="l" rtl="0">
              <a:lnSpc>
                <a:spcPct val="90000"/>
              </a:lnSpc>
              <a:spcBef>
                <a:spcPts val="400"/>
              </a:spcBef>
              <a:spcAft>
                <a:spcPts val="0"/>
              </a:spcAft>
              <a:buClr>
                <a:schemeClr val="lt1"/>
              </a:buClr>
              <a:buSzPts val="1400"/>
              <a:buChar char="•"/>
              <a:defRPr/>
            </a:lvl9pPr>
          </a:lstStyle>
          <a:p>
            <a:endParaRPr/>
          </a:p>
        </p:txBody>
      </p:sp>
    </p:spTree>
    <p:extLst>
      <p:ext uri="{BB962C8B-B14F-4D97-AF65-F5344CB8AC3E}">
        <p14:creationId xmlns:p14="http://schemas.microsoft.com/office/powerpoint/2010/main" val="2412575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ransition 2">
  <p:cSld name="Transition 2">
    <p:spTree>
      <p:nvGrpSpPr>
        <p:cNvPr id="1" name="Shape 50"/>
        <p:cNvGrpSpPr/>
        <p:nvPr/>
      </p:nvGrpSpPr>
      <p:grpSpPr>
        <a:xfrm>
          <a:off x="0" y="0"/>
          <a:ext cx="0" cy="0"/>
          <a:chOff x="0" y="0"/>
          <a:chExt cx="0" cy="0"/>
        </a:xfrm>
      </p:grpSpPr>
      <p:cxnSp>
        <p:nvCxnSpPr>
          <p:cNvPr id="51" name="Google Shape;51;p13"/>
          <p:cNvCxnSpPr/>
          <p:nvPr userDrawn="1"/>
        </p:nvCxnSpPr>
        <p:spPr>
          <a:xfrm rot="9119805" flipH="1">
            <a:off x="3650097" y="534658"/>
            <a:ext cx="6484046" cy="5376834"/>
          </a:xfrm>
          <a:prstGeom prst="straightConnector1">
            <a:avLst/>
          </a:prstGeom>
          <a:noFill/>
          <a:ln w="228600" cap="flat" cmpd="sng">
            <a:solidFill>
              <a:srgbClr val="003778"/>
            </a:solidFill>
            <a:prstDash val="solid"/>
            <a:round/>
            <a:headEnd type="none" w="med" len="med"/>
            <a:tailEnd type="none" w="med" len="med"/>
          </a:ln>
        </p:spPr>
      </p:cxnSp>
      <p:cxnSp>
        <p:nvCxnSpPr>
          <p:cNvPr id="52" name="Google Shape;52;p13"/>
          <p:cNvCxnSpPr/>
          <p:nvPr/>
        </p:nvCxnSpPr>
        <p:spPr>
          <a:xfrm rot="9119805" flipH="1">
            <a:off x="3421942" y="484085"/>
            <a:ext cx="6484046" cy="5376163"/>
          </a:xfrm>
          <a:prstGeom prst="straightConnector1">
            <a:avLst/>
          </a:prstGeom>
          <a:noFill/>
          <a:ln w="228600" cap="flat" cmpd="sng">
            <a:solidFill>
              <a:srgbClr val="0094FF"/>
            </a:solidFill>
            <a:prstDash val="solid"/>
            <a:round/>
            <a:headEnd type="none" w="med" len="med"/>
            <a:tailEnd type="none" w="med" len="med"/>
          </a:ln>
        </p:spPr>
      </p:cxnSp>
      <p:cxnSp>
        <p:nvCxnSpPr>
          <p:cNvPr id="53" name="Google Shape;53;p13"/>
          <p:cNvCxnSpPr/>
          <p:nvPr/>
        </p:nvCxnSpPr>
        <p:spPr>
          <a:xfrm rot="9119805" flipH="1">
            <a:off x="3845430" y="625744"/>
            <a:ext cx="6484046" cy="5376834"/>
          </a:xfrm>
          <a:prstGeom prst="straightConnector1">
            <a:avLst/>
          </a:prstGeom>
          <a:noFill/>
          <a:ln w="228600" cap="flat" cmpd="sng">
            <a:solidFill>
              <a:srgbClr val="003778"/>
            </a:solidFill>
            <a:prstDash val="solid"/>
            <a:round/>
            <a:headEnd type="none" w="med" len="med"/>
            <a:tailEnd type="none" w="med" len="med"/>
          </a:ln>
        </p:spPr>
      </p:cxnSp>
      <p:cxnSp>
        <p:nvCxnSpPr>
          <p:cNvPr id="54" name="Google Shape;54;p13"/>
          <p:cNvCxnSpPr/>
          <p:nvPr/>
        </p:nvCxnSpPr>
        <p:spPr>
          <a:xfrm rot="9119805" flipH="1">
            <a:off x="4040763" y="716829"/>
            <a:ext cx="6484046" cy="5376834"/>
          </a:xfrm>
          <a:prstGeom prst="straightConnector1">
            <a:avLst/>
          </a:prstGeom>
          <a:noFill/>
          <a:ln w="228600" cap="flat" cmpd="sng">
            <a:solidFill>
              <a:srgbClr val="003778"/>
            </a:solidFill>
            <a:prstDash val="solid"/>
            <a:round/>
            <a:headEnd type="none" w="med" len="med"/>
            <a:tailEnd type="none" w="med" len="med"/>
          </a:ln>
        </p:spPr>
      </p:cxnSp>
      <p:cxnSp>
        <p:nvCxnSpPr>
          <p:cNvPr id="55" name="Google Shape;55;p13"/>
          <p:cNvCxnSpPr/>
          <p:nvPr/>
        </p:nvCxnSpPr>
        <p:spPr>
          <a:xfrm rot="9119805" flipH="1">
            <a:off x="3223468" y="455785"/>
            <a:ext cx="6484046" cy="5376163"/>
          </a:xfrm>
          <a:prstGeom prst="straightConnector1">
            <a:avLst/>
          </a:prstGeom>
          <a:noFill/>
          <a:ln w="228600" cap="flat" cmpd="sng">
            <a:solidFill>
              <a:srgbClr val="0094FF"/>
            </a:solidFill>
            <a:prstDash val="solid"/>
            <a:round/>
            <a:headEnd type="none" w="med" len="med"/>
            <a:tailEnd type="none" w="med" len="med"/>
          </a:ln>
        </p:spPr>
      </p:cxnSp>
      <p:sp>
        <p:nvSpPr>
          <p:cNvPr id="56" name="Google Shape;56;p13"/>
          <p:cNvSpPr txBox="1">
            <a:spLocks noGrp="1"/>
          </p:cNvSpPr>
          <p:nvPr>
            <p:ph type="title"/>
          </p:nvPr>
        </p:nvSpPr>
        <p:spPr>
          <a:xfrm>
            <a:off x="797275" y="1460500"/>
            <a:ext cx="5108100" cy="1389900"/>
          </a:xfrm>
          <a:prstGeom prst="rect">
            <a:avLst/>
          </a:prstGeom>
        </p:spPr>
        <p:txBody>
          <a:bodyPr spcFirstLastPara="1" wrap="square" lIns="91425" tIns="91425" rIns="91425" bIns="91425" anchor="t" anchorCtr="0">
            <a:normAutofit/>
          </a:bodyPr>
          <a:lstStyle>
            <a:lvl1pPr lvl="0" rtl="0">
              <a:spcBef>
                <a:spcPts val="0"/>
              </a:spcBef>
              <a:spcAft>
                <a:spcPts val="0"/>
              </a:spcAft>
              <a:buClr>
                <a:srgbClr val="003778"/>
              </a:buClr>
              <a:buSzPts val="4400"/>
              <a:buFont typeface="Archivo"/>
              <a:buNone/>
              <a:defRPr sz="4400" b="1">
                <a:solidFill>
                  <a:srgbClr val="003778"/>
                </a:solidFill>
                <a:latin typeface="Archivo"/>
                <a:ea typeface="Archivo"/>
                <a:cs typeface="Archivo"/>
                <a:sym typeface="Archivo"/>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pic>
        <p:nvPicPr>
          <p:cNvPr id="57" name="Google Shape;57;p13"/>
          <p:cNvPicPr preferRelativeResize="0"/>
          <p:nvPr userDrawn="1"/>
        </p:nvPicPr>
        <p:blipFill>
          <a:blip r:embed="rId2">
            <a:alphaModFix/>
          </a:blip>
          <a:stretch>
            <a:fillRect/>
          </a:stretch>
        </p:blipFill>
        <p:spPr>
          <a:xfrm>
            <a:off x="7865000" y="3866600"/>
            <a:ext cx="1038600" cy="1038600"/>
          </a:xfrm>
          <a:prstGeom prst="rect">
            <a:avLst/>
          </a:prstGeom>
          <a:noFill/>
          <a:ln>
            <a:noFill/>
          </a:ln>
        </p:spPr>
      </p:pic>
      <p:sp>
        <p:nvSpPr>
          <p:cNvPr id="58" name="Google Shape;58;p13"/>
          <p:cNvSpPr txBox="1">
            <a:spLocks noGrp="1"/>
          </p:cNvSpPr>
          <p:nvPr>
            <p:ph type="subTitle" idx="1"/>
          </p:nvPr>
        </p:nvSpPr>
        <p:spPr>
          <a:xfrm>
            <a:off x="797275" y="2894575"/>
            <a:ext cx="4194600" cy="657000"/>
          </a:xfrm>
          <a:prstGeom prst="rect">
            <a:avLst/>
          </a:prstGeom>
        </p:spPr>
        <p:txBody>
          <a:bodyPr spcFirstLastPara="1" wrap="square" lIns="91425" tIns="91425" rIns="91425" bIns="91425" anchor="t" anchorCtr="0">
            <a:normAutofit/>
          </a:bodyPr>
          <a:lstStyle>
            <a:lvl1pPr lvl="0" rtl="0">
              <a:spcBef>
                <a:spcPts val="0"/>
              </a:spcBef>
              <a:spcAft>
                <a:spcPts val="0"/>
              </a:spcAft>
              <a:buClr>
                <a:srgbClr val="0094FF"/>
              </a:buClr>
              <a:buSzPts val="1900"/>
              <a:buFont typeface="Archivo"/>
              <a:buNone/>
              <a:defRPr sz="1900">
                <a:solidFill>
                  <a:srgbClr val="0094FF"/>
                </a:solidFill>
                <a:latin typeface="Archivo"/>
                <a:ea typeface="Archivo"/>
                <a:cs typeface="Archivo"/>
                <a:sym typeface="Archivo"/>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extLst>
      <p:ext uri="{BB962C8B-B14F-4D97-AF65-F5344CB8AC3E}">
        <p14:creationId xmlns:p14="http://schemas.microsoft.com/office/powerpoint/2010/main" val="1624051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geometric">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10000"/>
            <a:ext cx="8520600" cy="6078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3000"/>
              <a:buFont typeface="Roboto Slab Light"/>
              <a:buNone/>
              <a:defRPr sz="3000">
                <a:solidFill>
                  <a:schemeClr val="dk1"/>
                </a:solidFill>
                <a:latin typeface="Roboto Slab Light"/>
                <a:ea typeface="Roboto Slab Light"/>
                <a:cs typeface="Roboto Slab Light"/>
                <a:sym typeface="Roboto Slab Light"/>
              </a:defRPr>
            </a:lvl1pPr>
            <a:lvl2pPr lvl="1">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a:endParaRPr/>
          </a:p>
        </p:txBody>
      </p:sp>
      <p:sp>
        <p:nvSpPr>
          <p:cNvPr id="7" name="Google Shape;7;p1"/>
          <p:cNvSpPr txBox="1">
            <a:spLocks noGrp="1"/>
          </p:cNvSpPr>
          <p:nvPr>
            <p:ph type="body" idx="1"/>
          </p:nvPr>
        </p:nvSpPr>
        <p:spPr>
          <a:xfrm>
            <a:off x="311700" y="1229875"/>
            <a:ext cx="8520600" cy="33390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Font typeface="Open Sans Medium"/>
              <a:buChar char="●"/>
              <a:defRPr sz="1800">
                <a:solidFill>
                  <a:schemeClr val="dk2"/>
                </a:solidFill>
                <a:latin typeface="Open Sans Medium"/>
                <a:ea typeface="Open Sans Medium"/>
                <a:cs typeface="Open Sans Medium"/>
                <a:sym typeface="Open Sans Medium"/>
              </a:defRPr>
            </a:lvl1pPr>
            <a:lvl2pPr marL="914400" lvl="1" indent="-317500">
              <a:lnSpc>
                <a:spcPct val="115000"/>
              </a:lnSpc>
              <a:spcBef>
                <a:spcPts val="0"/>
              </a:spcBef>
              <a:spcAft>
                <a:spcPts val="0"/>
              </a:spcAft>
              <a:buClr>
                <a:schemeClr val="dk2"/>
              </a:buClr>
              <a:buSzPts val="1400"/>
              <a:buFont typeface="Open Sans Medium"/>
              <a:buChar char="○"/>
              <a:defRPr>
                <a:solidFill>
                  <a:schemeClr val="dk2"/>
                </a:solidFill>
                <a:latin typeface="Open Sans Medium"/>
                <a:ea typeface="Open Sans Medium"/>
                <a:cs typeface="Open Sans Medium"/>
                <a:sym typeface="Open Sans Medium"/>
              </a:defRPr>
            </a:lvl2pPr>
            <a:lvl3pPr marL="1371600" lvl="2" indent="-317500">
              <a:lnSpc>
                <a:spcPct val="115000"/>
              </a:lnSpc>
              <a:spcBef>
                <a:spcPts val="0"/>
              </a:spcBef>
              <a:spcAft>
                <a:spcPts val="0"/>
              </a:spcAft>
              <a:buClr>
                <a:schemeClr val="dk2"/>
              </a:buClr>
              <a:buSzPts val="1400"/>
              <a:buFont typeface="Open Sans Medium"/>
              <a:buChar char="■"/>
              <a:defRPr>
                <a:solidFill>
                  <a:schemeClr val="dk2"/>
                </a:solidFill>
                <a:latin typeface="Open Sans Medium"/>
                <a:ea typeface="Open Sans Medium"/>
                <a:cs typeface="Open Sans Medium"/>
                <a:sym typeface="Open Sans Medium"/>
              </a:defRPr>
            </a:lvl3pPr>
            <a:lvl4pPr marL="1828800" lvl="3" indent="-317500">
              <a:lnSpc>
                <a:spcPct val="115000"/>
              </a:lnSpc>
              <a:spcBef>
                <a:spcPts val="0"/>
              </a:spcBef>
              <a:spcAft>
                <a:spcPts val="0"/>
              </a:spcAft>
              <a:buClr>
                <a:schemeClr val="dk2"/>
              </a:buClr>
              <a:buSzPts val="1400"/>
              <a:buFont typeface="Open Sans Medium"/>
              <a:buChar char="●"/>
              <a:defRPr>
                <a:solidFill>
                  <a:schemeClr val="dk2"/>
                </a:solidFill>
                <a:latin typeface="Open Sans Medium"/>
                <a:ea typeface="Open Sans Medium"/>
                <a:cs typeface="Open Sans Medium"/>
                <a:sym typeface="Open Sans Medium"/>
              </a:defRPr>
            </a:lvl4pPr>
            <a:lvl5pPr marL="2286000" lvl="4" indent="-317500">
              <a:lnSpc>
                <a:spcPct val="115000"/>
              </a:lnSpc>
              <a:spcBef>
                <a:spcPts val="0"/>
              </a:spcBef>
              <a:spcAft>
                <a:spcPts val="0"/>
              </a:spcAft>
              <a:buClr>
                <a:schemeClr val="dk2"/>
              </a:buClr>
              <a:buSzPts val="1400"/>
              <a:buFont typeface="Open Sans Medium"/>
              <a:buChar char="○"/>
              <a:defRPr>
                <a:solidFill>
                  <a:schemeClr val="dk2"/>
                </a:solidFill>
                <a:latin typeface="Open Sans Medium"/>
                <a:ea typeface="Open Sans Medium"/>
                <a:cs typeface="Open Sans Medium"/>
                <a:sym typeface="Open Sans Medium"/>
              </a:defRPr>
            </a:lvl5pPr>
            <a:lvl6pPr marL="2743200" lvl="5" indent="-317500">
              <a:lnSpc>
                <a:spcPct val="115000"/>
              </a:lnSpc>
              <a:spcBef>
                <a:spcPts val="0"/>
              </a:spcBef>
              <a:spcAft>
                <a:spcPts val="0"/>
              </a:spcAft>
              <a:buClr>
                <a:schemeClr val="dk2"/>
              </a:buClr>
              <a:buSzPts val="1400"/>
              <a:buFont typeface="Open Sans Medium"/>
              <a:buChar char="■"/>
              <a:defRPr>
                <a:solidFill>
                  <a:schemeClr val="dk2"/>
                </a:solidFill>
                <a:latin typeface="Open Sans Medium"/>
                <a:ea typeface="Open Sans Medium"/>
                <a:cs typeface="Open Sans Medium"/>
                <a:sym typeface="Open Sans Medium"/>
              </a:defRPr>
            </a:lvl6pPr>
            <a:lvl7pPr marL="3200400" lvl="6" indent="-317500">
              <a:lnSpc>
                <a:spcPct val="115000"/>
              </a:lnSpc>
              <a:spcBef>
                <a:spcPts val="0"/>
              </a:spcBef>
              <a:spcAft>
                <a:spcPts val="0"/>
              </a:spcAft>
              <a:buClr>
                <a:schemeClr val="dk2"/>
              </a:buClr>
              <a:buSzPts val="1400"/>
              <a:buFont typeface="Open Sans Medium"/>
              <a:buChar char="●"/>
              <a:defRPr>
                <a:solidFill>
                  <a:schemeClr val="dk2"/>
                </a:solidFill>
                <a:latin typeface="Open Sans Medium"/>
                <a:ea typeface="Open Sans Medium"/>
                <a:cs typeface="Open Sans Medium"/>
                <a:sym typeface="Open Sans Medium"/>
              </a:defRPr>
            </a:lvl7pPr>
            <a:lvl8pPr marL="3657600" lvl="7" indent="-317500">
              <a:lnSpc>
                <a:spcPct val="115000"/>
              </a:lnSpc>
              <a:spcBef>
                <a:spcPts val="0"/>
              </a:spcBef>
              <a:spcAft>
                <a:spcPts val="0"/>
              </a:spcAft>
              <a:buClr>
                <a:schemeClr val="dk2"/>
              </a:buClr>
              <a:buSzPts val="1400"/>
              <a:buFont typeface="Open Sans Medium"/>
              <a:buChar char="○"/>
              <a:defRPr>
                <a:solidFill>
                  <a:schemeClr val="dk2"/>
                </a:solidFill>
                <a:latin typeface="Open Sans Medium"/>
                <a:ea typeface="Open Sans Medium"/>
                <a:cs typeface="Open Sans Medium"/>
                <a:sym typeface="Open Sans Medium"/>
              </a:defRPr>
            </a:lvl8pPr>
            <a:lvl9pPr marL="4114800" lvl="8" indent="-317500">
              <a:lnSpc>
                <a:spcPct val="115000"/>
              </a:lnSpc>
              <a:spcBef>
                <a:spcPts val="0"/>
              </a:spcBef>
              <a:spcAft>
                <a:spcPts val="0"/>
              </a:spcAft>
              <a:buClr>
                <a:schemeClr val="dk2"/>
              </a:buClr>
              <a:buSzPts val="1400"/>
              <a:buFont typeface="Open Sans Medium"/>
              <a:buChar char="■"/>
              <a:defRPr>
                <a:solidFill>
                  <a:schemeClr val="dk2"/>
                </a:solidFill>
                <a:latin typeface="Open Sans Medium"/>
                <a:ea typeface="Open Sans Medium"/>
                <a:cs typeface="Open Sans Medium"/>
                <a:sym typeface="Open Sans Medium"/>
              </a:defRPr>
            </a:lvl9pPr>
          </a:lstStyle>
          <a:p>
            <a:endParaRPr/>
          </a:p>
        </p:txBody>
      </p:sp>
      <p:sp>
        <p:nvSpPr>
          <p:cNvPr id="8" name="Google Shape;8;p1"/>
          <p:cNvSpPr txBox="1">
            <a:spLocks noGrp="1"/>
          </p:cNvSpPr>
          <p:nvPr>
            <p:ph type="sldNum" idx="12"/>
          </p:nvPr>
        </p:nvSpPr>
        <p:spPr>
          <a:xfrm>
            <a:off x="8460431" y="4651190"/>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1"/>
                </a:solidFill>
                <a:latin typeface="Roboto"/>
                <a:ea typeface="Roboto"/>
                <a:cs typeface="Roboto"/>
                <a:sym typeface="Roboto"/>
              </a:defRPr>
            </a:lvl1pPr>
            <a:lvl2pPr lvl="1" algn="r">
              <a:buNone/>
              <a:defRPr sz="1000">
                <a:solidFill>
                  <a:schemeClr val="lt1"/>
                </a:solidFill>
                <a:latin typeface="Roboto"/>
                <a:ea typeface="Roboto"/>
                <a:cs typeface="Roboto"/>
                <a:sym typeface="Roboto"/>
              </a:defRPr>
            </a:lvl2pPr>
            <a:lvl3pPr lvl="2" algn="r">
              <a:buNone/>
              <a:defRPr sz="1000">
                <a:solidFill>
                  <a:schemeClr val="lt1"/>
                </a:solidFill>
                <a:latin typeface="Roboto"/>
                <a:ea typeface="Roboto"/>
                <a:cs typeface="Roboto"/>
                <a:sym typeface="Roboto"/>
              </a:defRPr>
            </a:lvl3pPr>
            <a:lvl4pPr lvl="3" algn="r">
              <a:buNone/>
              <a:defRPr sz="1000">
                <a:solidFill>
                  <a:schemeClr val="lt1"/>
                </a:solidFill>
                <a:latin typeface="Roboto"/>
                <a:ea typeface="Roboto"/>
                <a:cs typeface="Roboto"/>
                <a:sym typeface="Roboto"/>
              </a:defRPr>
            </a:lvl4pPr>
            <a:lvl5pPr lvl="4" algn="r">
              <a:buNone/>
              <a:defRPr sz="1000">
                <a:solidFill>
                  <a:schemeClr val="lt1"/>
                </a:solidFill>
                <a:latin typeface="Roboto"/>
                <a:ea typeface="Roboto"/>
                <a:cs typeface="Roboto"/>
                <a:sym typeface="Roboto"/>
              </a:defRPr>
            </a:lvl5pPr>
            <a:lvl6pPr lvl="5" algn="r">
              <a:buNone/>
              <a:defRPr sz="1000">
                <a:solidFill>
                  <a:schemeClr val="lt1"/>
                </a:solidFill>
                <a:latin typeface="Roboto"/>
                <a:ea typeface="Roboto"/>
                <a:cs typeface="Roboto"/>
                <a:sym typeface="Roboto"/>
              </a:defRPr>
            </a:lvl6pPr>
            <a:lvl7pPr lvl="6" algn="r">
              <a:buNone/>
              <a:defRPr sz="1000">
                <a:solidFill>
                  <a:schemeClr val="lt1"/>
                </a:solidFill>
                <a:latin typeface="Roboto"/>
                <a:ea typeface="Roboto"/>
                <a:cs typeface="Roboto"/>
                <a:sym typeface="Roboto"/>
              </a:defRPr>
            </a:lvl7pPr>
            <a:lvl8pPr lvl="7" algn="r">
              <a:buNone/>
              <a:defRPr sz="1000">
                <a:solidFill>
                  <a:schemeClr val="lt1"/>
                </a:solidFill>
                <a:latin typeface="Roboto"/>
                <a:ea typeface="Roboto"/>
                <a:cs typeface="Roboto"/>
                <a:sym typeface="Roboto"/>
              </a:defRPr>
            </a:lvl8pPr>
            <a:lvl9pPr lvl="8" algn="r">
              <a:buNone/>
              <a:defRPr sz="1000">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dirty="0"/>
          </a:p>
        </p:txBody>
      </p:sp>
    </p:spTree>
  </p:cSld>
  <p:clrMap bg1="lt1" tx1="dk1" bg2="dk2" tx2="lt2" accent1="accent1" accent2="accent2" accent3="accent3" accent4="accent4" accent5="accent5" accent6="accent6" hlink="hlink" folHlink="folHlink"/>
  <p:sldLayoutIdLst>
    <p:sldLayoutId id="2147483650" r:id="rId1"/>
    <p:sldLayoutId id="2147483654" r:id="rId2"/>
    <p:sldLayoutId id="2147483655" r:id="rId3"/>
    <p:sldLayoutId id="2147483656" r:id="rId4"/>
    <p:sldLayoutId id="2147483658" r:id="rId5"/>
    <p:sldLayoutId id="2147483666" r:id="rId6"/>
    <p:sldLayoutId id="2147483668" r:id="rId7"/>
    <p:sldLayoutId id="2147483669" r:id="rId8"/>
    <p:sldLayoutId id="2147483670" r:id="rId9"/>
    <p:sldLayoutId id="2147483671"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2.png"/><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5.jpeg"/></Relationships>
</file>

<file path=ppt/slides/_rels/slide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Layout" Target="../slideLayouts/slideLayout3.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2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logo of a city&#10;&#10;Description automatically generated">
            <a:extLst>
              <a:ext uri="{FF2B5EF4-FFF2-40B4-BE49-F238E27FC236}">
                <a16:creationId xmlns:a16="http://schemas.microsoft.com/office/drawing/2014/main" id="{212B9B02-1A28-5AD4-058D-1C7A51F93D02}"/>
              </a:ext>
            </a:extLst>
          </p:cNvPr>
          <p:cNvPicPr>
            <a:picLocks noChangeAspect="1"/>
          </p:cNvPicPr>
          <p:nvPr/>
        </p:nvPicPr>
        <p:blipFill>
          <a:blip r:embed="rId2"/>
          <a:stretch>
            <a:fillRect/>
          </a:stretch>
        </p:blipFill>
        <p:spPr>
          <a:xfrm>
            <a:off x="0" y="180975"/>
            <a:ext cx="9144000" cy="4781549"/>
          </a:xfrm>
          <a:prstGeom prst="rect">
            <a:avLst/>
          </a:prstGeom>
        </p:spPr>
      </p:pic>
      <p:pic>
        <p:nvPicPr>
          <p:cNvPr id="5" name="Picture 4">
            <a:extLst>
              <a:ext uri="{FF2B5EF4-FFF2-40B4-BE49-F238E27FC236}">
                <a16:creationId xmlns:a16="http://schemas.microsoft.com/office/drawing/2014/main" id="{B645765E-07BF-2918-2451-BE3DAAB1385A}"/>
              </a:ext>
            </a:extLst>
          </p:cNvPr>
          <p:cNvPicPr>
            <a:picLocks noChangeAspect="1"/>
          </p:cNvPicPr>
          <p:nvPr/>
        </p:nvPicPr>
        <p:blipFill>
          <a:blip r:embed="rId3"/>
          <a:stretch>
            <a:fillRect/>
          </a:stretch>
        </p:blipFill>
        <p:spPr>
          <a:xfrm>
            <a:off x="6830423" y="3776212"/>
            <a:ext cx="2017486" cy="1076639"/>
          </a:xfrm>
          <a:prstGeom prst="rect">
            <a:avLst/>
          </a:prstGeom>
        </p:spPr>
      </p:pic>
    </p:spTree>
    <p:extLst>
      <p:ext uri="{BB962C8B-B14F-4D97-AF65-F5344CB8AC3E}">
        <p14:creationId xmlns:p14="http://schemas.microsoft.com/office/powerpoint/2010/main" val="21066595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25"/>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US" dirty="0"/>
              <a:t>Anti-Trust Policy Notice</a:t>
            </a:r>
            <a:endParaRPr dirty="0"/>
          </a:p>
        </p:txBody>
      </p:sp>
      <p:sp>
        <p:nvSpPr>
          <p:cNvPr id="158" name="Google Shape;158;p25"/>
          <p:cNvSpPr txBox="1">
            <a:spLocks noGrp="1"/>
          </p:cNvSpPr>
          <p:nvPr>
            <p:ph type="body" idx="1"/>
          </p:nvPr>
        </p:nvSpPr>
        <p:spPr>
          <a:xfrm>
            <a:off x="280350" y="1266450"/>
            <a:ext cx="8520600" cy="3339000"/>
          </a:xfrm>
          <a:prstGeom prst="rect">
            <a:avLst/>
          </a:prstGeom>
        </p:spPr>
        <p:txBody>
          <a:bodyPr spcFirstLastPara="1" wrap="square" lIns="91425" tIns="91425" rIns="91425" bIns="91425" anchor="t" anchorCtr="0">
            <a:normAutofit fontScale="92500" lnSpcReduction="20000"/>
          </a:bodyPr>
          <a:lstStyle/>
          <a:p>
            <a:pPr marL="0" indent="0">
              <a:spcAft>
                <a:spcPts val="1200"/>
              </a:spcAft>
              <a:buNone/>
            </a:pPr>
            <a:r>
              <a:rPr lang="en-US" dirty="0"/>
              <a:t>Linux Foundation meetings involve participation by industry competitors, and it is the intention of the Linux Foundation to conduct all of its activities in accordance with applicable antitrust and competition laws. It is therefore extremely important that attendees adhere to meeting agendas, and be aware of, and not participate in, any activities that are prohibited under applicable US state, federal or foreign antitrust and competition laws.</a:t>
            </a:r>
          </a:p>
          <a:p>
            <a:pPr marL="0" indent="0">
              <a:spcAft>
                <a:spcPts val="1200"/>
              </a:spcAft>
              <a:buNone/>
            </a:pPr>
            <a:r>
              <a:rPr lang="en-US" dirty="0"/>
              <a:t>Examples of types of actions that are prohibited at Linux Foundation meetings and in connection with Linux Foundation activities are described in the Linux Foundation Antitrust Policy available at http://</a:t>
            </a:r>
            <a:r>
              <a:rPr lang="en-US" dirty="0" err="1"/>
              <a:t>www.linuxfoundation.org</a:t>
            </a:r>
            <a:r>
              <a:rPr lang="en-US" dirty="0"/>
              <a:t>/antitrust-policy. If you have questions about these matters, please contact your company counsel, or if you are a member of the Linux Foundation, feel free to contact Andrew </a:t>
            </a:r>
            <a:r>
              <a:rPr lang="en-US" dirty="0" err="1"/>
              <a:t>Updegrove</a:t>
            </a:r>
            <a:r>
              <a:rPr lang="en-US" dirty="0"/>
              <a:t> of the firm of </a:t>
            </a:r>
            <a:r>
              <a:rPr lang="en-US" dirty="0" err="1"/>
              <a:t>Gesmer</a:t>
            </a:r>
            <a:r>
              <a:rPr lang="en-US" dirty="0"/>
              <a:t> </a:t>
            </a:r>
            <a:r>
              <a:rPr lang="en-US" dirty="0" err="1"/>
              <a:t>Updegrove</a:t>
            </a:r>
            <a:r>
              <a:rPr lang="en-US" dirty="0"/>
              <a:t> LLP, which provides legal counsel to the Linux Foundation.</a:t>
            </a:r>
          </a:p>
          <a:p>
            <a:pPr marL="0" lvl="0" indent="0" algn="l" rtl="0">
              <a:spcBef>
                <a:spcPts val="0"/>
              </a:spcBef>
              <a:spcAft>
                <a:spcPts val="1200"/>
              </a:spcAft>
              <a:buNone/>
            </a:pPr>
            <a:endParaRPr lang="en-US" dirty="0"/>
          </a:p>
          <a:p>
            <a:pPr marL="0" lvl="0" indent="0" algn="l" rtl="0">
              <a:spcBef>
                <a:spcPts val="0"/>
              </a:spcBef>
              <a:spcAft>
                <a:spcPts val="1200"/>
              </a:spcAft>
              <a:buNone/>
            </a:pPr>
            <a:endParaRPr dirty="0"/>
          </a:p>
        </p:txBody>
      </p:sp>
    </p:spTree>
    <p:extLst>
      <p:ext uri="{BB962C8B-B14F-4D97-AF65-F5344CB8AC3E}">
        <p14:creationId xmlns:p14="http://schemas.microsoft.com/office/powerpoint/2010/main" val="12260335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0783C-DD5B-734C-18F8-A39D5911F57B}"/>
              </a:ext>
            </a:extLst>
          </p:cNvPr>
          <p:cNvSpPr>
            <a:spLocks noGrp="1"/>
          </p:cNvSpPr>
          <p:nvPr>
            <p:ph type="ctrTitle"/>
          </p:nvPr>
        </p:nvSpPr>
        <p:spPr>
          <a:xfrm>
            <a:off x="589390" y="2219156"/>
            <a:ext cx="7965231" cy="1894500"/>
          </a:xfrm>
        </p:spPr>
        <p:txBody>
          <a:bodyPr/>
          <a:lstStyle/>
          <a:p>
            <a:r>
              <a:rPr lang="en-US" dirty="0"/>
              <a:t>Let’s Get To Know Each Other</a:t>
            </a:r>
          </a:p>
        </p:txBody>
      </p:sp>
      <p:sp>
        <p:nvSpPr>
          <p:cNvPr id="3" name="Subtitle 2">
            <a:extLst>
              <a:ext uri="{FF2B5EF4-FFF2-40B4-BE49-F238E27FC236}">
                <a16:creationId xmlns:a16="http://schemas.microsoft.com/office/drawing/2014/main" id="{E0B4948A-F28C-BF42-FDFF-1B0ABF002ABA}"/>
              </a:ext>
            </a:extLst>
          </p:cNvPr>
          <p:cNvSpPr>
            <a:spLocks noGrp="1"/>
          </p:cNvSpPr>
          <p:nvPr>
            <p:ph type="subTitle" idx="1"/>
          </p:nvPr>
        </p:nvSpPr>
        <p:spPr>
          <a:xfrm>
            <a:off x="460949" y="3064257"/>
            <a:ext cx="8222100" cy="432900"/>
          </a:xfrm>
        </p:spPr>
        <p:txBody>
          <a:bodyPr>
            <a:normAutofit fontScale="92500" lnSpcReduction="20000"/>
          </a:bodyPr>
          <a:lstStyle/>
          <a:p>
            <a:r>
              <a:rPr lang="en-US" dirty="0"/>
              <a:t>Introduction Time!</a:t>
            </a:r>
          </a:p>
        </p:txBody>
      </p:sp>
      <p:pic>
        <p:nvPicPr>
          <p:cNvPr id="4" name="Picture 3" descr="A logo of a city&#10;&#10;Description automatically generated">
            <a:extLst>
              <a:ext uri="{FF2B5EF4-FFF2-40B4-BE49-F238E27FC236}">
                <a16:creationId xmlns:a16="http://schemas.microsoft.com/office/drawing/2014/main" id="{475D5491-F10D-826B-E2C8-8F0A0679039D}"/>
              </a:ext>
            </a:extLst>
          </p:cNvPr>
          <p:cNvPicPr>
            <a:picLocks noChangeAspect="1"/>
          </p:cNvPicPr>
          <p:nvPr/>
        </p:nvPicPr>
        <p:blipFill>
          <a:blip r:embed="rId2"/>
          <a:stretch>
            <a:fillRect/>
          </a:stretch>
        </p:blipFill>
        <p:spPr>
          <a:xfrm>
            <a:off x="2944585" y="0"/>
            <a:ext cx="3254829" cy="1702004"/>
          </a:xfrm>
          <a:prstGeom prst="rect">
            <a:avLst/>
          </a:prstGeom>
          <a:effectLst>
            <a:softEdge rad="0"/>
          </a:effectLst>
        </p:spPr>
      </p:pic>
    </p:spTree>
    <p:extLst>
      <p:ext uri="{BB962C8B-B14F-4D97-AF65-F5344CB8AC3E}">
        <p14:creationId xmlns:p14="http://schemas.microsoft.com/office/powerpoint/2010/main" val="3969941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0643B26-3167-D119-98E4-76C3B66C20EB}"/>
              </a:ext>
            </a:extLst>
          </p:cNvPr>
          <p:cNvSpPr/>
          <p:nvPr/>
        </p:nvSpPr>
        <p:spPr>
          <a:xfrm>
            <a:off x="5350300" y="-4850"/>
            <a:ext cx="3793700" cy="123122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37C618B-AC99-412A-AC58-8925EE79438F}"/>
              </a:ext>
            </a:extLst>
          </p:cNvPr>
          <p:cNvSpPr>
            <a:spLocks noGrp="1"/>
          </p:cNvSpPr>
          <p:nvPr>
            <p:ph type="ctrTitle"/>
          </p:nvPr>
        </p:nvSpPr>
        <p:spPr/>
        <p:txBody>
          <a:bodyPr/>
          <a:lstStyle/>
          <a:p>
            <a:r>
              <a:rPr lang="en-US" dirty="0"/>
              <a:t>Welcome</a:t>
            </a:r>
          </a:p>
        </p:txBody>
      </p:sp>
      <p:sp>
        <p:nvSpPr>
          <p:cNvPr id="6" name="Subtitle 5">
            <a:extLst>
              <a:ext uri="{FF2B5EF4-FFF2-40B4-BE49-F238E27FC236}">
                <a16:creationId xmlns:a16="http://schemas.microsoft.com/office/drawing/2014/main" id="{F4BB4CEB-CF37-CF30-F7AB-2DB9294CEF1C}"/>
              </a:ext>
            </a:extLst>
          </p:cNvPr>
          <p:cNvSpPr>
            <a:spLocks noGrp="1"/>
          </p:cNvSpPr>
          <p:nvPr>
            <p:ph type="subTitle" idx="1"/>
          </p:nvPr>
        </p:nvSpPr>
        <p:spPr/>
        <p:txBody>
          <a:bodyPr>
            <a:normAutofit fontScale="92500" lnSpcReduction="20000"/>
          </a:bodyPr>
          <a:lstStyle/>
          <a:p>
            <a:r>
              <a:rPr lang="en-US" dirty="0"/>
              <a:t>OpenChain Automotive Work Group – A Face-to-Face Meeting</a:t>
            </a:r>
          </a:p>
        </p:txBody>
      </p:sp>
      <p:pic>
        <p:nvPicPr>
          <p:cNvPr id="4" name="Google Shape;341;g2f7b2e641ca_0_145">
            <a:extLst>
              <a:ext uri="{FF2B5EF4-FFF2-40B4-BE49-F238E27FC236}">
                <a16:creationId xmlns:a16="http://schemas.microsoft.com/office/drawing/2014/main" id="{F26F5A70-26D7-37F0-4D45-A4FB4ED837BB}"/>
              </a:ext>
            </a:extLst>
          </p:cNvPr>
          <p:cNvPicPr preferRelativeResize="0"/>
          <p:nvPr/>
        </p:nvPicPr>
        <p:blipFill>
          <a:blip r:embed="rId2"/>
          <a:srcRect/>
          <a:stretch/>
        </p:blipFill>
        <p:spPr>
          <a:xfrm>
            <a:off x="7883900" y="9378"/>
            <a:ext cx="1283500" cy="1226378"/>
          </a:xfrm>
          <a:prstGeom prst="rect">
            <a:avLst/>
          </a:prstGeom>
          <a:noFill/>
          <a:ln>
            <a:noFill/>
          </a:ln>
        </p:spPr>
      </p:pic>
      <p:pic>
        <p:nvPicPr>
          <p:cNvPr id="5" name="Google Shape;342;g2f7b2e641ca_0_145">
            <a:extLst>
              <a:ext uri="{FF2B5EF4-FFF2-40B4-BE49-F238E27FC236}">
                <a16:creationId xmlns:a16="http://schemas.microsoft.com/office/drawing/2014/main" id="{81F8E886-2335-0BCE-117D-D08463BC965C}"/>
              </a:ext>
            </a:extLst>
          </p:cNvPr>
          <p:cNvPicPr preferRelativeResize="0"/>
          <p:nvPr/>
        </p:nvPicPr>
        <p:blipFill>
          <a:blip r:embed="rId3"/>
          <a:srcRect/>
          <a:stretch/>
        </p:blipFill>
        <p:spPr>
          <a:xfrm>
            <a:off x="6643500" y="-4850"/>
            <a:ext cx="1217000" cy="1231228"/>
          </a:xfrm>
          <a:prstGeom prst="rect">
            <a:avLst/>
          </a:prstGeom>
          <a:noFill/>
          <a:ln>
            <a:noFill/>
          </a:ln>
        </p:spPr>
      </p:pic>
      <p:pic>
        <p:nvPicPr>
          <p:cNvPr id="7" name="Google Shape;342;g2f7b2e641ca_0_145">
            <a:extLst>
              <a:ext uri="{FF2B5EF4-FFF2-40B4-BE49-F238E27FC236}">
                <a16:creationId xmlns:a16="http://schemas.microsoft.com/office/drawing/2014/main" id="{1DD3BA9D-A04B-CDF7-5CAC-1552D98E494E}"/>
              </a:ext>
            </a:extLst>
          </p:cNvPr>
          <p:cNvPicPr preferRelativeResize="0"/>
          <p:nvPr/>
        </p:nvPicPr>
        <p:blipFill>
          <a:blip r:embed="rId4"/>
          <a:srcRect/>
          <a:stretch/>
        </p:blipFill>
        <p:spPr>
          <a:xfrm>
            <a:off x="5326900" y="-4850"/>
            <a:ext cx="1240400" cy="1231228"/>
          </a:xfrm>
          <a:prstGeom prst="rect">
            <a:avLst/>
          </a:prstGeom>
          <a:noFill/>
          <a:ln>
            <a:noFill/>
          </a:ln>
        </p:spPr>
      </p:pic>
      <p:pic>
        <p:nvPicPr>
          <p:cNvPr id="10" name="Google Shape;34;p4">
            <a:extLst>
              <a:ext uri="{FF2B5EF4-FFF2-40B4-BE49-F238E27FC236}">
                <a16:creationId xmlns:a16="http://schemas.microsoft.com/office/drawing/2014/main" id="{5806CAF5-6EDC-A652-FC49-36E2A2C644F5}"/>
              </a:ext>
            </a:extLst>
          </p:cNvPr>
          <p:cNvPicPr preferRelativeResize="0"/>
          <p:nvPr/>
        </p:nvPicPr>
        <p:blipFill>
          <a:blip r:embed="rId5">
            <a:alphaModFix/>
          </a:blip>
          <a:stretch>
            <a:fillRect/>
          </a:stretch>
        </p:blipFill>
        <p:spPr>
          <a:xfrm>
            <a:off x="4415200" y="-4850"/>
            <a:ext cx="935100" cy="1231228"/>
          </a:xfrm>
          <a:prstGeom prst="rect">
            <a:avLst/>
          </a:prstGeom>
          <a:noFill/>
          <a:ln>
            <a:noFill/>
          </a:ln>
        </p:spPr>
      </p:pic>
      <p:sp>
        <p:nvSpPr>
          <p:cNvPr id="8" name="TextBox 7">
            <a:extLst>
              <a:ext uri="{FF2B5EF4-FFF2-40B4-BE49-F238E27FC236}">
                <a16:creationId xmlns:a16="http://schemas.microsoft.com/office/drawing/2014/main" id="{DA396C56-A2D3-CF1A-967C-7B588C26437E}"/>
              </a:ext>
            </a:extLst>
          </p:cNvPr>
          <p:cNvSpPr txBox="1"/>
          <p:nvPr/>
        </p:nvSpPr>
        <p:spPr>
          <a:xfrm>
            <a:off x="5634480" y="1509480"/>
            <a:ext cx="553357" cy="307777"/>
          </a:xfrm>
          <a:prstGeom prst="rect">
            <a:avLst/>
          </a:prstGeom>
          <a:noFill/>
        </p:spPr>
        <p:txBody>
          <a:bodyPr wrap="none" rtlCol="0">
            <a:spAutoFit/>
          </a:bodyPr>
          <a:lstStyle/>
          <a:p>
            <a:r>
              <a:rPr lang="en-US" dirty="0">
                <a:solidFill>
                  <a:schemeClr val="bg1"/>
                </a:solidFill>
              </a:rPr>
              <a:t>Host</a:t>
            </a:r>
          </a:p>
        </p:txBody>
      </p:sp>
      <p:sp>
        <p:nvSpPr>
          <p:cNvPr id="9" name="TextBox 8">
            <a:extLst>
              <a:ext uri="{FF2B5EF4-FFF2-40B4-BE49-F238E27FC236}">
                <a16:creationId xmlns:a16="http://schemas.microsoft.com/office/drawing/2014/main" id="{107DC588-638B-EF91-D455-2DD750CECE41}"/>
              </a:ext>
            </a:extLst>
          </p:cNvPr>
          <p:cNvSpPr txBox="1"/>
          <p:nvPr/>
        </p:nvSpPr>
        <p:spPr>
          <a:xfrm>
            <a:off x="6940816" y="1514169"/>
            <a:ext cx="612668" cy="307777"/>
          </a:xfrm>
          <a:prstGeom prst="rect">
            <a:avLst/>
          </a:prstGeom>
          <a:noFill/>
        </p:spPr>
        <p:txBody>
          <a:bodyPr wrap="none" rtlCol="0">
            <a:spAutoFit/>
          </a:bodyPr>
          <a:lstStyle/>
          <a:p>
            <a:r>
              <a:rPr lang="en-US" dirty="0">
                <a:solidFill>
                  <a:schemeClr val="bg1"/>
                </a:solidFill>
              </a:rPr>
              <a:t>Chair</a:t>
            </a:r>
          </a:p>
        </p:txBody>
      </p:sp>
      <p:sp>
        <p:nvSpPr>
          <p:cNvPr id="12" name="TextBox 11">
            <a:extLst>
              <a:ext uri="{FF2B5EF4-FFF2-40B4-BE49-F238E27FC236}">
                <a16:creationId xmlns:a16="http://schemas.microsoft.com/office/drawing/2014/main" id="{367B2E59-AF27-EA8A-926A-F0CDDD99DC97}"/>
              </a:ext>
            </a:extLst>
          </p:cNvPr>
          <p:cNvSpPr txBox="1"/>
          <p:nvPr/>
        </p:nvSpPr>
        <p:spPr>
          <a:xfrm>
            <a:off x="8289047" y="1503930"/>
            <a:ext cx="473206" cy="307777"/>
          </a:xfrm>
          <a:prstGeom prst="rect">
            <a:avLst/>
          </a:prstGeom>
          <a:noFill/>
        </p:spPr>
        <p:txBody>
          <a:bodyPr wrap="none" rtlCol="0">
            <a:spAutoFit/>
          </a:bodyPr>
          <a:lstStyle/>
          <a:p>
            <a:r>
              <a:rPr lang="en-US" dirty="0">
                <a:solidFill>
                  <a:schemeClr val="bg1"/>
                </a:solidFill>
              </a:rPr>
              <a:t>GM</a:t>
            </a:r>
          </a:p>
        </p:txBody>
      </p:sp>
      <p:sp>
        <p:nvSpPr>
          <p:cNvPr id="13" name="TextBox 12">
            <a:extLst>
              <a:ext uri="{FF2B5EF4-FFF2-40B4-BE49-F238E27FC236}">
                <a16:creationId xmlns:a16="http://schemas.microsoft.com/office/drawing/2014/main" id="{2F2EBBDC-1DE5-8C09-9E48-CA2E3F773643}"/>
              </a:ext>
            </a:extLst>
          </p:cNvPr>
          <p:cNvSpPr txBox="1"/>
          <p:nvPr/>
        </p:nvSpPr>
        <p:spPr>
          <a:xfrm>
            <a:off x="5589465" y="1272121"/>
            <a:ext cx="721672" cy="307777"/>
          </a:xfrm>
          <a:prstGeom prst="rect">
            <a:avLst/>
          </a:prstGeom>
          <a:noFill/>
        </p:spPr>
        <p:txBody>
          <a:bodyPr wrap="none" rtlCol="0">
            <a:spAutoFit/>
          </a:bodyPr>
          <a:lstStyle/>
          <a:p>
            <a:r>
              <a:rPr lang="en-US" dirty="0">
                <a:solidFill>
                  <a:schemeClr val="bg1"/>
                </a:solidFill>
              </a:rPr>
              <a:t>Marcel</a:t>
            </a:r>
          </a:p>
        </p:txBody>
      </p:sp>
      <p:sp>
        <p:nvSpPr>
          <p:cNvPr id="14" name="TextBox 13">
            <a:extLst>
              <a:ext uri="{FF2B5EF4-FFF2-40B4-BE49-F238E27FC236}">
                <a16:creationId xmlns:a16="http://schemas.microsoft.com/office/drawing/2014/main" id="{1C1FA01D-2507-AAEF-004C-2AC306F31A14}"/>
              </a:ext>
            </a:extLst>
          </p:cNvPr>
          <p:cNvSpPr txBox="1"/>
          <p:nvPr/>
        </p:nvSpPr>
        <p:spPr>
          <a:xfrm>
            <a:off x="6761279" y="1272121"/>
            <a:ext cx="971741" cy="307777"/>
          </a:xfrm>
          <a:prstGeom prst="rect">
            <a:avLst/>
          </a:prstGeom>
          <a:noFill/>
        </p:spPr>
        <p:txBody>
          <a:bodyPr wrap="none" rtlCol="0">
            <a:spAutoFit/>
          </a:bodyPr>
          <a:lstStyle/>
          <a:p>
            <a:r>
              <a:rPr lang="en-US" dirty="0">
                <a:solidFill>
                  <a:schemeClr val="bg1"/>
                </a:solidFill>
              </a:rPr>
              <a:t>Endo San</a:t>
            </a:r>
          </a:p>
        </p:txBody>
      </p:sp>
      <p:sp>
        <p:nvSpPr>
          <p:cNvPr id="15" name="TextBox 14">
            <a:extLst>
              <a:ext uri="{FF2B5EF4-FFF2-40B4-BE49-F238E27FC236}">
                <a16:creationId xmlns:a16="http://schemas.microsoft.com/office/drawing/2014/main" id="{98F17C2E-1A0C-511F-98D9-B6BD125D9B3D}"/>
              </a:ext>
            </a:extLst>
          </p:cNvPr>
          <p:cNvSpPr txBox="1"/>
          <p:nvPr/>
        </p:nvSpPr>
        <p:spPr>
          <a:xfrm>
            <a:off x="8174432" y="1268071"/>
            <a:ext cx="702436" cy="307777"/>
          </a:xfrm>
          <a:prstGeom prst="rect">
            <a:avLst/>
          </a:prstGeom>
          <a:noFill/>
        </p:spPr>
        <p:txBody>
          <a:bodyPr wrap="none" rtlCol="0">
            <a:spAutoFit/>
          </a:bodyPr>
          <a:lstStyle/>
          <a:p>
            <a:r>
              <a:rPr lang="en-US" dirty="0">
                <a:solidFill>
                  <a:schemeClr val="bg1"/>
                </a:solidFill>
              </a:rPr>
              <a:t>Shane</a:t>
            </a:r>
          </a:p>
        </p:txBody>
      </p:sp>
    </p:spTree>
    <p:extLst>
      <p:ext uri="{BB962C8B-B14F-4D97-AF65-F5344CB8AC3E}">
        <p14:creationId xmlns:p14="http://schemas.microsoft.com/office/powerpoint/2010/main" val="38663534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C618B-AC99-412A-AC58-8925EE79438F}"/>
              </a:ext>
            </a:extLst>
          </p:cNvPr>
          <p:cNvSpPr>
            <a:spLocks noGrp="1"/>
          </p:cNvSpPr>
          <p:nvPr>
            <p:ph type="ctrTitle"/>
          </p:nvPr>
        </p:nvSpPr>
        <p:spPr>
          <a:xfrm>
            <a:off x="665914" y="2123361"/>
            <a:ext cx="5533500" cy="1894500"/>
          </a:xfrm>
        </p:spPr>
        <p:txBody>
          <a:bodyPr/>
          <a:lstStyle/>
          <a:p>
            <a:r>
              <a:rPr lang="en-US" dirty="0"/>
              <a:t>Context</a:t>
            </a:r>
          </a:p>
        </p:txBody>
      </p:sp>
      <p:pic>
        <p:nvPicPr>
          <p:cNvPr id="3" name="Picture 2" descr="A logo of a city&#10;&#10;Description automatically generated">
            <a:extLst>
              <a:ext uri="{FF2B5EF4-FFF2-40B4-BE49-F238E27FC236}">
                <a16:creationId xmlns:a16="http://schemas.microsoft.com/office/drawing/2014/main" id="{FAB8BF15-44EB-2245-210F-D7B584EB5B90}"/>
              </a:ext>
            </a:extLst>
          </p:cNvPr>
          <p:cNvPicPr>
            <a:picLocks noChangeAspect="1"/>
          </p:cNvPicPr>
          <p:nvPr/>
        </p:nvPicPr>
        <p:blipFill>
          <a:blip r:embed="rId2"/>
          <a:stretch>
            <a:fillRect/>
          </a:stretch>
        </p:blipFill>
        <p:spPr>
          <a:xfrm>
            <a:off x="2944585" y="0"/>
            <a:ext cx="3254829" cy="1702004"/>
          </a:xfrm>
          <a:prstGeom prst="rect">
            <a:avLst/>
          </a:prstGeom>
          <a:effectLst>
            <a:softEdge rad="0"/>
          </a:effectLst>
        </p:spPr>
      </p:pic>
    </p:spTree>
    <p:extLst>
      <p:ext uri="{BB962C8B-B14F-4D97-AF65-F5344CB8AC3E}">
        <p14:creationId xmlns:p14="http://schemas.microsoft.com/office/powerpoint/2010/main" val="1381140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ounded Rectangle 33">
            <a:extLst>
              <a:ext uri="{FF2B5EF4-FFF2-40B4-BE49-F238E27FC236}">
                <a16:creationId xmlns:a16="http://schemas.microsoft.com/office/drawing/2014/main" id="{5DBA3875-74B8-C043-4D9B-9D84F846D950}"/>
              </a:ext>
            </a:extLst>
          </p:cNvPr>
          <p:cNvSpPr/>
          <p:nvPr/>
        </p:nvSpPr>
        <p:spPr>
          <a:xfrm>
            <a:off x="3940810" y="2161094"/>
            <a:ext cx="2340787" cy="396000"/>
          </a:xfrm>
          <a:prstGeom prst="roundRect">
            <a:avLst/>
          </a:prstGeom>
          <a:solidFill>
            <a:srgbClr val="00AEBB"/>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riangle 5">
            <a:extLst>
              <a:ext uri="{FF2B5EF4-FFF2-40B4-BE49-F238E27FC236}">
                <a16:creationId xmlns:a16="http://schemas.microsoft.com/office/drawing/2014/main" id="{A17D492E-27B2-091B-0440-133A778E7F47}"/>
              </a:ext>
            </a:extLst>
          </p:cNvPr>
          <p:cNvSpPr/>
          <p:nvPr/>
        </p:nvSpPr>
        <p:spPr>
          <a:xfrm>
            <a:off x="2985733" y="1068251"/>
            <a:ext cx="4249783" cy="3959134"/>
          </a:xfrm>
          <a:prstGeom prst="triangle">
            <a:avLst/>
          </a:prstGeom>
          <a:solidFill>
            <a:srgbClr val="E3582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FD93CE1-1348-96B7-5BB9-A31523713772}"/>
              </a:ext>
            </a:extLst>
          </p:cNvPr>
          <p:cNvSpPr>
            <a:spLocks noGrp="1"/>
          </p:cNvSpPr>
          <p:nvPr>
            <p:ph type="title"/>
          </p:nvPr>
        </p:nvSpPr>
        <p:spPr/>
        <p:txBody>
          <a:bodyPr>
            <a:normAutofit fontScale="90000"/>
          </a:bodyPr>
          <a:lstStyle/>
          <a:p>
            <a:r>
              <a:rPr lang="en-US" dirty="0"/>
              <a:t>Stacking Standards + Solutions</a:t>
            </a:r>
          </a:p>
        </p:txBody>
      </p:sp>
      <p:sp>
        <p:nvSpPr>
          <p:cNvPr id="4" name="Triangle 3">
            <a:extLst>
              <a:ext uri="{FF2B5EF4-FFF2-40B4-BE49-F238E27FC236}">
                <a16:creationId xmlns:a16="http://schemas.microsoft.com/office/drawing/2014/main" id="{17C29B0C-3BC1-A924-7BBC-26295263E25D}"/>
              </a:ext>
            </a:extLst>
          </p:cNvPr>
          <p:cNvSpPr/>
          <p:nvPr/>
        </p:nvSpPr>
        <p:spPr>
          <a:xfrm>
            <a:off x="3601865" y="1064965"/>
            <a:ext cx="3017518" cy="2819057"/>
          </a:xfrm>
          <a:prstGeom prst="triangle">
            <a:avLst/>
          </a:prstGeom>
          <a:solidFill>
            <a:srgbClr val="02819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riangle 4">
            <a:extLst>
              <a:ext uri="{FF2B5EF4-FFF2-40B4-BE49-F238E27FC236}">
                <a16:creationId xmlns:a16="http://schemas.microsoft.com/office/drawing/2014/main" id="{84D2FDFC-B5B0-841E-F371-9309A234B631}"/>
              </a:ext>
            </a:extLst>
          </p:cNvPr>
          <p:cNvSpPr/>
          <p:nvPr/>
        </p:nvSpPr>
        <p:spPr>
          <a:xfrm>
            <a:off x="4217923" y="1064965"/>
            <a:ext cx="1780975" cy="1659786"/>
          </a:xfrm>
          <a:prstGeom prst="triangle">
            <a:avLst/>
          </a:prstGeom>
          <a:solidFill>
            <a:srgbClr val="00AEB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F9DBC75B-547B-349E-0344-C74AA10B25CC}"/>
              </a:ext>
            </a:extLst>
          </p:cNvPr>
          <p:cNvSpPr txBox="1"/>
          <p:nvPr/>
        </p:nvSpPr>
        <p:spPr>
          <a:xfrm>
            <a:off x="656141" y="1862753"/>
            <a:ext cx="2791149" cy="307777"/>
          </a:xfrm>
          <a:prstGeom prst="rect">
            <a:avLst/>
          </a:prstGeom>
          <a:noFill/>
        </p:spPr>
        <p:txBody>
          <a:bodyPr wrap="none" rtlCol="0">
            <a:spAutoFit/>
          </a:bodyPr>
          <a:lstStyle/>
          <a:p>
            <a:r>
              <a:rPr lang="en-US" dirty="0"/>
              <a:t>Process Management Standards</a:t>
            </a:r>
          </a:p>
        </p:txBody>
      </p:sp>
      <p:sp>
        <p:nvSpPr>
          <p:cNvPr id="8" name="TextBox 7">
            <a:extLst>
              <a:ext uri="{FF2B5EF4-FFF2-40B4-BE49-F238E27FC236}">
                <a16:creationId xmlns:a16="http://schemas.microsoft.com/office/drawing/2014/main" id="{D0B9F00F-C28D-E938-D71E-464E323853B2}"/>
              </a:ext>
            </a:extLst>
          </p:cNvPr>
          <p:cNvSpPr txBox="1"/>
          <p:nvPr/>
        </p:nvSpPr>
        <p:spPr>
          <a:xfrm>
            <a:off x="998311" y="2896383"/>
            <a:ext cx="2273379" cy="307777"/>
          </a:xfrm>
          <a:prstGeom prst="rect">
            <a:avLst/>
          </a:prstGeom>
          <a:noFill/>
        </p:spPr>
        <p:txBody>
          <a:bodyPr wrap="none" rtlCol="0">
            <a:spAutoFit/>
          </a:bodyPr>
          <a:lstStyle/>
          <a:p>
            <a:r>
              <a:rPr lang="en-US" dirty="0"/>
              <a:t>Implementation Standards</a:t>
            </a:r>
          </a:p>
        </p:txBody>
      </p:sp>
      <p:sp>
        <p:nvSpPr>
          <p:cNvPr id="9" name="TextBox 8">
            <a:extLst>
              <a:ext uri="{FF2B5EF4-FFF2-40B4-BE49-F238E27FC236}">
                <a16:creationId xmlns:a16="http://schemas.microsoft.com/office/drawing/2014/main" id="{21F9A3F4-117C-7EA7-453A-5BB3CD5A4ADF}"/>
              </a:ext>
            </a:extLst>
          </p:cNvPr>
          <p:cNvSpPr txBox="1"/>
          <p:nvPr/>
        </p:nvSpPr>
        <p:spPr>
          <a:xfrm>
            <a:off x="1699624" y="3973248"/>
            <a:ext cx="870751" cy="307777"/>
          </a:xfrm>
          <a:prstGeom prst="rect">
            <a:avLst/>
          </a:prstGeom>
          <a:noFill/>
        </p:spPr>
        <p:txBody>
          <a:bodyPr wrap="none" rtlCol="0">
            <a:spAutoFit/>
          </a:bodyPr>
          <a:lstStyle/>
          <a:p>
            <a:r>
              <a:rPr lang="en-US" dirty="0"/>
              <a:t>Methods</a:t>
            </a:r>
          </a:p>
        </p:txBody>
      </p:sp>
      <p:cxnSp>
        <p:nvCxnSpPr>
          <p:cNvPr id="23" name="Straight Arrow Connector 22">
            <a:extLst>
              <a:ext uri="{FF2B5EF4-FFF2-40B4-BE49-F238E27FC236}">
                <a16:creationId xmlns:a16="http://schemas.microsoft.com/office/drawing/2014/main" id="{CE96899D-B9C8-55F7-5980-3E662B1A8615}"/>
              </a:ext>
            </a:extLst>
          </p:cNvPr>
          <p:cNvCxnSpPr>
            <a:cxnSpLocks/>
          </p:cNvCxnSpPr>
          <p:nvPr/>
        </p:nvCxnSpPr>
        <p:spPr>
          <a:xfrm>
            <a:off x="3271690" y="3108478"/>
            <a:ext cx="637084" cy="1676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Rounded Rectangle 16">
            <a:extLst>
              <a:ext uri="{FF2B5EF4-FFF2-40B4-BE49-F238E27FC236}">
                <a16:creationId xmlns:a16="http://schemas.microsoft.com/office/drawing/2014/main" id="{DA303C1F-100F-5D6F-A14D-FF3C53839148}"/>
              </a:ext>
            </a:extLst>
          </p:cNvPr>
          <p:cNvSpPr/>
          <p:nvPr/>
        </p:nvSpPr>
        <p:spPr>
          <a:xfrm>
            <a:off x="3971544" y="2180011"/>
            <a:ext cx="2273731" cy="357720"/>
          </a:xfrm>
          <a:prstGeom prst="roundRect">
            <a:avLst/>
          </a:prstGeom>
          <a:solidFill>
            <a:schemeClr val="bg1"/>
          </a:solidFill>
          <a:ln w="6350">
            <a:solidFill>
              <a:srgbClr val="00AEB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Graphic 13">
            <a:extLst>
              <a:ext uri="{FF2B5EF4-FFF2-40B4-BE49-F238E27FC236}">
                <a16:creationId xmlns:a16="http://schemas.microsoft.com/office/drawing/2014/main" id="{293CF1D9-BB0C-A346-45E1-20D189C6DBC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091294" y="2221096"/>
            <a:ext cx="2044329" cy="275551"/>
          </a:xfrm>
          <a:prstGeom prst="rect">
            <a:avLst/>
          </a:prstGeom>
        </p:spPr>
      </p:pic>
      <p:grpSp>
        <p:nvGrpSpPr>
          <p:cNvPr id="26" name="Group 25">
            <a:extLst>
              <a:ext uri="{FF2B5EF4-FFF2-40B4-BE49-F238E27FC236}">
                <a16:creationId xmlns:a16="http://schemas.microsoft.com/office/drawing/2014/main" id="{73C44673-CEA6-9060-F3F5-959FA7A117BE}"/>
              </a:ext>
            </a:extLst>
          </p:cNvPr>
          <p:cNvGrpSpPr/>
          <p:nvPr/>
        </p:nvGrpSpPr>
        <p:grpSpPr>
          <a:xfrm>
            <a:off x="4496081" y="3161392"/>
            <a:ext cx="1224658" cy="323766"/>
            <a:chOff x="4066313" y="3161392"/>
            <a:chExt cx="1224658" cy="323766"/>
          </a:xfrm>
        </p:grpSpPr>
        <p:sp>
          <p:nvSpPr>
            <p:cNvPr id="18" name="Rounded Rectangle 17">
              <a:extLst>
                <a:ext uri="{FF2B5EF4-FFF2-40B4-BE49-F238E27FC236}">
                  <a16:creationId xmlns:a16="http://schemas.microsoft.com/office/drawing/2014/main" id="{CF1BFB1C-B93B-9E45-C24E-0AC397BBBD61}"/>
                </a:ext>
              </a:extLst>
            </p:cNvPr>
            <p:cNvSpPr/>
            <p:nvPr/>
          </p:nvSpPr>
          <p:spPr>
            <a:xfrm>
              <a:off x="4066313" y="3161392"/>
              <a:ext cx="1224658" cy="323766"/>
            </a:xfrm>
            <a:prstGeom prst="roundRect">
              <a:avLst/>
            </a:prstGeom>
            <a:solidFill>
              <a:schemeClr val="bg1"/>
            </a:solidFill>
            <a:ln w="6350">
              <a:solidFill>
                <a:schemeClr val="accent1">
                  <a:shade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Google Shape;265;p40">
              <a:extLst>
                <a:ext uri="{FF2B5EF4-FFF2-40B4-BE49-F238E27FC236}">
                  <a16:creationId xmlns:a16="http://schemas.microsoft.com/office/drawing/2014/main" id="{5A5614B1-EFBD-DF5B-B265-7DBF06AB7BC6}"/>
                </a:ext>
              </a:extLst>
            </p:cNvPr>
            <p:cNvPicPr preferRelativeResize="0">
              <a:picLocks noChangeAspect="1"/>
            </p:cNvPicPr>
            <p:nvPr/>
          </p:nvPicPr>
          <p:blipFill>
            <a:blip r:embed="rId4">
              <a:alphaModFix/>
            </a:blip>
            <a:stretch>
              <a:fillRect/>
            </a:stretch>
          </p:blipFill>
          <p:spPr>
            <a:xfrm>
              <a:off x="4164127" y="3211986"/>
              <a:ext cx="1036011" cy="244711"/>
            </a:xfrm>
            <a:prstGeom prst="rect">
              <a:avLst/>
            </a:prstGeom>
            <a:noFill/>
            <a:ln>
              <a:noFill/>
            </a:ln>
          </p:spPr>
        </p:pic>
      </p:grpSp>
      <p:grpSp>
        <p:nvGrpSpPr>
          <p:cNvPr id="24" name="Group 23">
            <a:extLst>
              <a:ext uri="{FF2B5EF4-FFF2-40B4-BE49-F238E27FC236}">
                <a16:creationId xmlns:a16="http://schemas.microsoft.com/office/drawing/2014/main" id="{82227A08-5930-EE67-B098-BEC2AA09DFB9}"/>
              </a:ext>
            </a:extLst>
          </p:cNvPr>
          <p:cNvGrpSpPr/>
          <p:nvPr/>
        </p:nvGrpSpPr>
        <p:grpSpPr>
          <a:xfrm>
            <a:off x="3928873" y="4313124"/>
            <a:ext cx="2359074" cy="485661"/>
            <a:chOff x="3360031" y="4282403"/>
            <a:chExt cx="2359074" cy="485661"/>
          </a:xfrm>
        </p:grpSpPr>
        <p:sp>
          <p:nvSpPr>
            <p:cNvPr id="20" name="Rounded Rectangle 19">
              <a:extLst>
                <a:ext uri="{FF2B5EF4-FFF2-40B4-BE49-F238E27FC236}">
                  <a16:creationId xmlns:a16="http://schemas.microsoft.com/office/drawing/2014/main" id="{2FCA00A8-F98B-03BD-7F1E-2243784EF3EF}"/>
                </a:ext>
              </a:extLst>
            </p:cNvPr>
            <p:cNvSpPr/>
            <p:nvPr/>
          </p:nvSpPr>
          <p:spPr>
            <a:xfrm>
              <a:off x="3360031" y="4282403"/>
              <a:ext cx="1037935" cy="485661"/>
            </a:xfrm>
            <a:prstGeom prst="roundRect">
              <a:avLst/>
            </a:prstGeom>
            <a:solidFill>
              <a:schemeClr val="bg1"/>
            </a:solidFill>
            <a:ln w="6350">
              <a:solidFill>
                <a:schemeClr val="accent1">
                  <a:shade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descr="A black background with a letter and a circle&#10;&#10;Description automatically generated">
              <a:extLst>
                <a:ext uri="{FF2B5EF4-FFF2-40B4-BE49-F238E27FC236}">
                  <a16:creationId xmlns:a16="http://schemas.microsoft.com/office/drawing/2014/main" id="{893E7B30-0277-5377-A2DF-8364267CECC1}"/>
                </a:ext>
              </a:extLst>
            </p:cNvPr>
            <p:cNvPicPr>
              <a:picLocks noChangeAspect="1"/>
            </p:cNvPicPr>
            <p:nvPr/>
          </p:nvPicPr>
          <p:blipFill>
            <a:blip r:embed="rId5"/>
            <a:stretch>
              <a:fillRect/>
            </a:stretch>
          </p:blipFill>
          <p:spPr>
            <a:xfrm>
              <a:off x="3479006" y="4467558"/>
              <a:ext cx="799987" cy="166664"/>
            </a:xfrm>
            <a:prstGeom prst="rect">
              <a:avLst/>
            </a:prstGeom>
          </p:spPr>
        </p:pic>
        <p:sp>
          <p:nvSpPr>
            <p:cNvPr id="22" name="Rounded Rectangle 21">
              <a:extLst>
                <a:ext uri="{FF2B5EF4-FFF2-40B4-BE49-F238E27FC236}">
                  <a16:creationId xmlns:a16="http://schemas.microsoft.com/office/drawing/2014/main" id="{3C47B6BF-801D-115E-C2D3-CCA02BDCF83F}"/>
                </a:ext>
              </a:extLst>
            </p:cNvPr>
            <p:cNvSpPr/>
            <p:nvPr/>
          </p:nvSpPr>
          <p:spPr>
            <a:xfrm>
              <a:off x="4681170" y="4282403"/>
              <a:ext cx="1037935" cy="485661"/>
            </a:xfrm>
            <a:prstGeom prst="roundRect">
              <a:avLst/>
            </a:prstGeom>
            <a:solidFill>
              <a:schemeClr val="bg1"/>
            </a:solidFill>
            <a:ln w="6350">
              <a:solidFill>
                <a:schemeClr val="accent1">
                  <a:shade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9" name="Picture 28" descr="A green circle with black background&#10;&#10;Description automatically generated">
              <a:extLst>
                <a:ext uri="{FF2B5EF4-FFF2-40B4-BE49-F238E27FC236}">
                  <a16:creationId xmlns:a16="http://schemas.microsoft.com/office/drawing/2014/main" id="{7C8B21DB-DD0C-3E88-A818-01D8ACB385A0}"/>
                </a:ext>
              </a:extLst>
            </p:cNvPr>
            <p:cNvPicPr>
              <a:picLocks noChangeAspect="1"/>
            </p:cNvPicPr>
            <p:nvPr/>
          </p:nvPicPr>
          <p:blipFill>
            <a:blip r:embed="rId6"/>
            <a:stretch>
              <a:fillRect/>
            </a:stretch>
          </p:blipFill>
          <p:spPr>
            <a:xfrm>
              <a:off x="4740757" y="4348549"/>
              <a:ext cx="918762" cy="353370"/>
            </a:xfrm>
            <a:prstGeom prst="rect">
              <a:avLst/>
            </a:prstGeom>
          </p:spPr>
        </p:pic>
      </p:grpSp>
      <p:cxnSp>
        <p:nvCxnSpPr>
          <p:cNvPr id="33" name="Straight Arrow Connector 32">
            <a:extLst>
              <a:ext uri="{FF2B5EF4-FFF2-40B4-BE49-F238E27FC236}">
                <a16:creationId xmlns:a16="http://schemas.microsoft.com/office/drawing/2014/main" id="{F4CCA77A-261A-0EAA-1BC5-7CB48790694D}"/>
              </a:ext>
            </a:extLst>
          </p:cNvPr>
          <p:cNvCxnSpPr>
            <a:cxnSpLocks/>
          </p:cNvCxnSpPr>
          <p:nvPr/>
        </p:nvCxnSpPr>
        <p:spPr>
          <a:xfrm>
            <a:off x="2634606" y="4199235"/>
            <a:ext cx="637084" cy="1676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E357EC70-6415-AD28-43DA-F18352B01C93}"/>
              </a:ext>
            </a:extLst>
          </p:cNvPr>
          <p:cNvCxnSpPr>
            <a:cxnSpLocks/>
          </p:cNvCxnSpPr>
          <p:nvPr/>
        </p:nvCxnSpPr>
        <p:spPr>
          <a:xfrm>
            <a:off x="3382273" y="2131880"/>
            <a:ext cx="521665" cy="1434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1209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4"/>
          <p:cNvSpPr txBox="1">
            <a:spLocks noGrp="1"/>
          </p:cNvSpPr>
          <p:nvPr>
            <p:ph type="title"/>
          </p:nvPr>
        </p:nvSpPr>
        <p:spPr>
          <a:xfrm>
            <a:off x="311700" y="410000"/>
            <a:ext cx="7450972"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US" dirty="0"/>
              <a:t>OpenChain Sister Standards</a:t>
            </a:r>
            <a:endParaRPr dirty="0"/>
          </a:p>
        </p:txBody>
      </p:sp>
      <p:sp>
        <p:nvSpPr>
          <p:cNvPr id="151" name="Google Shape;151;p24"/>
          <p:cNvSpPr txBox="1">
            <a:spLocks noGrp="1"/>
          </p:cNvSpPr>
          <p:nvPr>
            <p:ph type="body" idx="1"/>
          </p:nvPr>
        </p:nvSpPr>
        <p:spPr>
          <a:prstGeom prst="rect">
            <a:avLst/>
          </a:prstGeom>
        </p:spPr>
        <p:txBody>
          <a:bodyPr spcFirstLastPara="1" wrap="square" lIns="91425" tIns="91425" rIns="91425" bIns="91425" anchor="t" anchorCtr="0">
            <a:normAutofit/>
          </a:bodyPr>
          <a:lstStyle/>
          <a:p>
            <a:pPr marL="0" lvl="0" indent="0" algn="ctr" rtl="0">
              <a:spcBef>
                <a:spcPts val="0"/>
              </a:spcBef>
              <a:spcAft>
                <a:spcPts val="1200"/>
              </a:spcAft>
              <a:buNone/>
            </a:pPr>
            <a:r>
              <a:rPr lang="en-US" b="1" dirty="0"/>
              <a:t>ISO/IEC 5230 (License Compliance)</a:t>
            </a:r>
          </a:p>
        </p:txBody>
      </p:sp>
      <p:sp>
        <p:nvSpPr>
          <p:cNvPr id="152" name="Google Shape;152;p24"/>
          <p:cNvSpPr txBox="1">
            <a:spLocks noGrp="1"/>
          </p:cNvSpPr>
          <p:nvPr>
            <p:ph type="body" idx="2"/>
          </p:nvPr>
        </p:nvSpPr>
        <p:spPr>
          <a:prstGeom prst="rect">
            <a:avLst/>
          </a:prstGeom>
        </p:spPr>
        <p:txBody>
          <a:bodyPr spcFirstLastPara="1" wrap="square" lIns="91425" tIns="91425" rIns="91425" bIns="91425" anchor="t" anchorCtr="0">
            <a:normAutofit/>
          </a:bodyPr>
          <a:lstStyle/>
          <a:p>
            <a:pPr marL="0" lvl="0" indent="0" algn="ctr" rtl="0">
              <a:spcBef>
                <a:spcPts val="0"/>
              </a:spcBef>
              <a:spcAft>
                <a:spcPts val="1200"/>
              </a:spcAft>
              <a:buNone/>
            </a:pPr>
            <a:r>
              <a:rPr lang="en-US" b="1" dirty="0"/>
              <a:t>ISO/IEC 18974 (Security Assurance)</a:t>
            </a:r>
          </a:p>
        </p:txBody>
      </p:sp>
      <p:sp>
        <p:nvSpPr>
          <p:cNvPr id="2" name="Google Shape;151;p24">
            <a:extLst>
              <a:ext uri="{FF2B5EF4-FFF2-40B4-BE49-F238E27FC236}">
                <a16:creationId xmlns:a16="http://schemas.microsoft.com/office/drawing/2014/main" id="{D8F3A42E-D2F0-961B-6610-566CCAE5A849}"/>
              </a:ext>
            </a:extLst>
          </p:cNvPr>
          <p:cNvSpPr txBox="1">
            <a:spLocks/>
          </p:cNvSpPr>
          <p:nvPr/>
        </p:nvSpPr>
        <p:spPr>
          <a:xfrm>
            <a:off x="2837027" y="2011709"/>
            <a:ext cx="3469947" cy="2721791"/>
          </a:xfrm>
          <a:prstGeom prst="rect">
            <a:avLst/>
          </a:prstGeom>
          <a:noFill/>
          <a:ln>
            <a:noFill/>
          </a:ln>
        </p:spPr>
        <p:txBody>
          <a:bodyPr spcFirstLastPara="1" wrap="square" lIns="91425" tIns="91425" rIns="91425" bIns="91425" anchor="t" anchorCtr="0">
            <a:normAutofit fontScale="92500" lnSpcReduction="10000"/>
          </a:bodyPr>
          <a:lstStyle>
            <a:defPPr marR="0" lvl="0" algn="l" rtl="0">
              <a:lnSpc>
                <a:spcPct val="100000"/>
              </a:lnSpc>
              <a:spcBef>
                <a:spcPts val="0"/>
              </a:spcBef>
              <a:spcAft>
                <a:spcPts val="0"/>
              </a:spcAft>
            </a:defPPr>
            <a:lvl1pPr marL="457200" marR="0" lvl="0" indent="-317500" algn="l" rtl="0">
              <a:lnSpc>
                <a:spcPct val="115000"/>
              </a:lnSpc>
              <a:spcBef>
                <a:spcPts val="0"/>
              </a:spcBef>
              <a:spcAft>
                <a:spcPts val="0"/>
              </a:spcAft>
              <a:buClr>
                <a:schemeClr val="dk2"/>
              </a:buClr>
              <a:buSzPts val="1400"/>
              <a:buFont typeface="Open Sans Medium"/>
              <a:buChar char="●"/>
              <a:defRPr sz="1400" b="0" i="0" u="none" strike="noStrike" cap="none">
                <a:solidFill>
                  <a:schemeClr val="dk2"/>
                </a:solidFill>
                <a:latin typeface="Open Sans Medium"/>
                <a:ea typeface="Open Sans Medium"/>
                <a:cs typeface="Open Sans Medium"/>
                <a:sym typeface="Open Sans Medium"/>
              </a:defRPr>
            </a:lvl1pPr>
            <a:lvl2pPr marL="914400" marR="0" lvl="1" indent="-304800" algn="l" rtl="0">
              <a:lnSpc>
                <a:spcPct val="115000"/>
              </a:lnSpc>
              <a:spcBef>
                <a:spcPts val="0"/>
              </a:spcBef>
              <a:spcAft>
                <a:spcPts val="0"/>
              </a:spcAft>
              <a:buClr>
                <a:schemeClr val="dk2"/>
              </a:buClr>
              <a:buSzPts val="1200"/>
              <a:buFont typeface="Open Sans Medium"/>
              <a:buChar char="○"/>
              <a:defRPr sz="1200" b="0" i="0" u="none" strike="noStrike" cap="none">
                <a:solidFill>
                  <a:schemeClr val="dk2"/>
                </a:solidFill>
                <a:latin typeface="Open Sans Medium"/>
                <a:ea typeface="Open Sans Medium"/>
                <a:cs typeface="Open Sans Medium"/>
                <a:sym typeface="Open Sans Medium"/>
              </a:defRPr>
            </a:lvl2pPr>
            <a:lvl3pPr marL="1371600" marR="0" lvl="2" indent="-304800" algn="l" rtl="0">
              <a:lnSpc>
                <a:spcPct val="115000"/>
              </a:lnSpc>
              <a:spcBef>
                <a:spcPts val="0"/>
              </a:spcBef>
              <a:spcAft>
                <a:spcPts val="0"/>
              </a:spcAft>
              <a:buClr>
                <a:schemeClr val="dk2"/>
              </a:buClr>
              <a:buSzPts val="1200"/>
              <a:buFont typeface="Open Sans Medium"/>
              <a:buChar char="■"/>
              <a:defRPr sz="1200" b="0" i="0" u="none" strike="noStrike" cap="none">
                <a:solidFill>
                  <a:schemeClr val="dk2"/>
                </a:solidFill>
                <a:latin typeface="Open Sans Medium"/>
                <a:ea typeface="Open Sans Medium"/>
                <a:cs typeface="Open Sans Medium"/>
                <a:sym typeface="Open Sans Medium"/>
              </a:defRPr>
            </a:lvl3pPr>
            <a:lvl4pPr marL="1828800" marR="0" lvl="3" indent="-304800" algn="l" rtl="0">
              <a:lnSpc>
                <a:spcPct val="115000"/>
              </a:lnSpc>
              <a:spcBef>
                <a:spcPts val="0"/>
              </a:spcBef>
              <a:spcAft>
                <a:spcPts val="0"/>
              </a:spcAft>
              <a:buClr>
                <a:schemeClr val="dk2"/>
              </a:buClr>
              <a:buSzPts val="1200"/>
              <a:buFont typeface="Open Sans Medium"/>
              <a:buChar char="●"/>
              <a:defRPr sz="1200" b="0" i="0" u="none" strike="noStrike" cap="none">
                <a:solidFill>
                  <a:schemeClr val="dk2"/>
                </a:solidFill>
                <a:latin typeface="Open Sans Medium"/>
                <a:ea typeface="Open Sans Medium"/>
                <a:cs typeface="Open Sans Medium"/>
                <a:sym typeface="Open Sans Medium"/>
              </a:defRPr>
            </a:lvl4pPr>
            <a:lvl5pPr marL="2286000" marR="0" lvl="4" indent="-304800" algn="l" rtl="0">
              <a:lnSpc>
                <a:spcPct val="115000"/>
              </a:lnSpc>
              <a:spcBef>
                <a:spcPts val="0"/>
              </a:spcBef>
              <a:spcAft>
                <a:spcPts val="0"/>
              </a:spcAft>
              <a:buClr>
                <a:schemeClr val="dk2"/>
              </a:buClr>
              <a:buSzPts val="1200"/>
              <a:buFont typeface="Open Sans Medium"/>
              <a:buChar char="○"/>
              <a:defRPr sz="1200" b="0" i="0" u="none" strike="noStrike" cap="none">
                <a:solidFill>
                  <a:schemeClr val="dk2"/>
                </a:solidFill>
                <a:latin typeface="Open Sans Medium"/>
                <a:ea typeface="Open Sans Medium"/>
                <a:cs typeface="Open Sans Medium"/>
                <a:sym typeface="Open Sans Medium"/>
              </a:defRPr>
            </a:lvl5pPr>
            <a:lvl6pPr marL="2743200" marR="0" lvl="5" indent="-304800" algn="l" rtl="0">
              <a:lnSpc>
                <a:spcPct val="115000"/>
              </a:lnSpc>
              <a:spcBef>
                <a:spcPts val="0"/>
              </a:spcBef>
              <a:spcAft>
                <a:spcPts val="0"/>
              </a:spcAft>
              <a:buClr>
                <a:schemeClr val="dk2"/>
              </a:buClr>
              <a:buSzPts val="1200"/>
              <a:buFont typeface="Open Sans Medium"/>
              <a:buChar char="■"/>
              <a:defRPr sz="1200" b="0" i="0" u="none" strike="noStrike" cap="none">
                <a:solidFill>
                  <a:schemeClr val="dk2"/>
                </a:solidFill>
                <a:latin typeface="Open Sans Medium"/>
                <a:ea typeface="Open Sans Medium"/>
                <a:cs typeface="Open Sans Medium"/>
                <a:sym typeface="Open Sans Medium"/>
              </a:defRPr>
            </a:lvl6pPr>
            <a:lvl7pPr marL="3200400" marR="0" lvl="6" indent="-304800" algn="l" rtl="0">
              <a:lnSpc>
                <a:spcPct val="115000"/>
              </a:lnSpc>
              <a:spcBef>
                <a:spcPts val="0"/>
              </a:spcBef>
              <a:spcAft>
                <a:spcPts val="0"/>
              </a:spcAft>
              <a:buClr>
                <a:schemeClr val="dk2"/>
              </a:buClr>
              <a:buSzPts val="1200"/>
              <a:buFont typeface="Open Sans Medium"/>
              <a:buChar char="●"/>
              <a:defRPr sz="1200" b="0" i="0" u="none" strike="noStrike" cap="none">
                <a:solidFill>
                  <a:schemeClr val="dk2"/>
                </a:solidFill>
                <a:latin typeface="Open Sans Medium"/>
                <a:ea typeface="Open Sans Medium"/>
                <a:cs typeface="Open Sans Medium"/>
                <a:sym typeface="Open Sans Medium"/>
              </a:defRPr>
            </a:lvl7pPr>
            <a:lvl8pPr marL="3657600" marR="0" lvl="7" indent="-304800" algn="l" rtl="0">
              <a:lnSpc>
                <a:spcPct val="115000"/>
              </a:lnSpc>
              <a:spcBef>
                <a:spcPts val="0"/>
              </a:spcBef>
              <a:spcAft>
                <a:spcPts val="0"/>
              </a:spcAft>
              <a:buClr>
                <a:schemeClr val="dk2"/>
              </a:buClr>
              <a:buSzPts val="1200"/>
              <a:buFont typeface="Open Sans Medium"/>
              <a:buChar char="○"/>
              <a:defRPr sz="1200" b="0" i="0" u="none" strike="noStrike" cap="none">
                <a:solidFill>
                  <a:schemeClr val="dk2"/>
                </a:solidFill>
                <a:latin typeface="Open Sans Medium"/>
                <a:ea typeface="Open Sans Medium"/>
                <a:cs typeface="Open Sans Medium"/>
                <a:sym typeface="Open Sans Medium"/>
              </a:defRPr>
            </a:lvl8pPr>
            <a:lvl9pPr marL="4114800" marR="0" lvl="8" indent="-304800" algn="l" rtl="0">
              <a:lnSpc>
                <a:spcPct val="115000"/>
              </a:lnSpc>
              <a:spcBef>
                <a:spcPts val="0"/>
              </a:spcBef>
              <a:spcAft>
                <a:spcPts val="0"/>
              </a:spcAft>
              <a:buClr>
                <a:schemeClr val="dk2"/>
              </a:buClr>
              <a:buSzPts val="1200"/>
              <a:buFont typeface="Open Sans Medium"/>
              <a:buChar char="■"/>
              <a:defRPr sz="1200" b="0" i="0" u="none" strike="noStrike" cap="none">
                <a:solidFill>
                  <a:schemeClr val="dk2"/>
                </a:solidFill>
                <a:latin typeface="Open Sans Medium"/>
                <a:ea typeface="Open Sans Medium"/>
                <a:cs typeface="Open Sans Medium"/>
                <a:sym typeface="Open Sans Medium"/>
              </a:defRPr>
            </a:lvl9pPr>
          </a:lstStyle>
          <a:p>
            <a:pPr marL="0" indent="0" algn="ctr">
              <a:spcAft>
                <a:spcPts val="1200"/>
              </a:spcAft>
              <a:buNone/>
            </a:pPr>
            <a:r>
              <a:rPr lang="en-US" b="1" i="1" dirty="0"/>
              <a:t>Flexible</a:t>
            </a:r>
            <a:r>
              <a:rPr lang="en-US" dirty="0"/>
              <a:t> program size</a:t>
            </a:r>
          </a:p>
          <a:p>
            <a:pPr marL="0" indent="0" algn="ctr">
              <a:spcAft>
                <a:spcPts val="1200"/>
              </a:spcAft>
              <a:buNone/>
            </a:pPr>
            <a:r>
              <a:rPr lang="en-US" dirty="0"/>
              <a:t>Covering:</a:t>
            </a:r>
          </a:p>
          <a:p>
            <a:pPr marL="285750" indent="-285750" algn="ctr">
              <a:spcAft>
                <a:spcPts val="1200"/>
              </a:spcAft>
            </a:pPr>
            <a:r>
              <a:rPr lang="en-US" dirty="0"/>
              <a:t>Inbound processes</a:t>
            </a:r>
          </a:p>
          <a:p>
            <a:pPr marL="285750" indent="-285750" algn="ctr">
              <a:spcAft>
                <a:spcPts val="1200"/>
              </a:spcAft>
            </a:pPr>
            <a:r>
              <a:rPr lang="en-US" dirty="0"/>
              <a:t>Internal processes</a:t>
            </a:r>
          </a:p>
          <a:p>
            <a:pPr marL="285750" indent="-285750" algn="ctr">
              <a:spcAft>
                <a:spcPts val="1200"/>
              </a:spcAft>
            </a:pPr>
            <a:r>
              <a:rPr lang="en-US" dirty="0"/>
              <a:t>Outbound processes</a:t>
            </a:r>
          </a:p>
          <a:p>
            <a:pPr marL="0" indent="0" algn="ctr">
              <a:spcAft>
                <a:spcPts val="1200"/>
              </a:spcAft>
              <a:buNone/>
            </a:pPr>
            <a:r>
              <a:rPr lang="en-US" dirty="0"/>
              <a:t>Standards about process </a:t>
            </a:r>
            <a:r>
              <a:rPr lang="en-US" b="1" i="1" dirty="0"/>
              <a:t>points</a:t>
            </a:r>
          </a:p>
          <a:p>
            <a:pPr marL="0" indent="0" algn="ctr">
              <a:spcAft>
                <a:spcPts val="1200"/>
              </a:spcAft>
              <a:buNone/>
            </a:pPr>
            <a:r>
              <a:rPr lang="en-US" dirty="0"/>
              <a:t>Not about process </a:t>
            </a:r>
            <a:r>
              <a:rPr lang="en-US" b="1" i="1" dirty="0"/>
              <a:t>content</a:t>
            </a:r>
          </a:p>
        </p:txBody>
      </p:sp>
      <p:grpSp>
        <p:nvGrpSpPr>
          <p:cNvPr id="5" name="Group 4">
            <a:extLst>
              <a:ext uri="{FF2B5EF4-FFF2-40B4-BE49-F238E27FC236}">
                <a16:creationId xmlns:a16="http://schemas.microsoft.com/office/drawing/2014/main" id="{CEB984C0-7B2F-0671-B9FB-4141B6CF7718}"/>
              </a:ext>
            </a:extLst>
          </p:cNvPr>
          <p:cNvGrpSpPr/>
          <p:nvPr/>
        </p:nvGrpSpPr>
        <p:grpSpPr>
          <a:xfrm>
            <a:off x="1526925" y="1701829"/>
            <a:ext cx="6090150" cy="1476000"/>
            <a:chOff x="1526925" y="1914004"/>
            <a:chExt cx="6090150" cy="1476000"/>
          </a:xfrm>
        </p:grpSpPr>
        <p:pic>
          <p:nvPicPr>
            <p:cNvPr id="3" name="Picture 2" descr="A qr code with a few black squares&#10;&#10;Description automatically generated">
              <a:extLst>
                <a:ext uri="{FF2B5EF4-FFF2-40B4-BE49-F238E27FC236}">
                  <a16:creationId xmlns:a16="http://schemas.microsoft.com/office/drawing/2014/main" id="{43A2B4ED-1D4D-6EAC-EC77-41D582848C98}"/>
                </a:ext>
              </a:extLst>
            </p:cNvPr>
            <p:cNvPicPr>
              <a:picLocks noChangeAspect="1"/>
            </p:cNvPicPr>
            <p:nvPr/>
          </p:nvPicPr>
          <p:blipFill>
            <a:blip r:embed="rId3"/>
            <a:stretch>
              <a:fillRect/>
            </a:stretch>
          </p:blipFill>
          <p:spPr>
            <a:xfrm>
              <a:off x="1526925" y="1914004"/>
              <a:ext cx="1476000" cy="1476000"/>
            </a:xfrm>
            <a:prstGeom prst="rect">
              <a:avLst/>
            </a:prstGeom>
          </p:spPr>
        </p:pic>
        <p:pic>
          <p:nvPicPr>
            <p:cNvPr id="4" name="Picture 3" descr="A qr code with a black and white background&#10;&#10;Description automatically generated">
              <a:extLst>
                <a:ext uri="{FF2B5EF4-FFF2-40B4-BE49-F238E27FC236}">
                  <a16:creationId xmlns:a16="http://schemas.microsoft.com/office/drawing/2014/main" id="{8CEA9A22-F8AC-B00F-4C13-CBF64F133CDD}"/>
                </a:ext>
              </a:extLst>
            </p:cNvPr>
            <p:cNvPicPr>
              <a:picLocks noChangeAspect="1"/>
            </p:cNvPicPr>
            <p:nvPr/>
          </p:nvPicPr>
          <p:blipFill>
            <a:blip r:embed="rId4"/>
            <a:stretch>
              <a:fillRect/>
            </a:stretch>
          </p:blipFill>
          <p:spPr>
            <a:xfrm>
              <a:off x="6141075" y="1914004"/>
              <a:ext cx="1476000" cy="1476000"/>
            </a:xfrm>
            <a:prstGeom prst="rect">
              <a:avLst/>
            </a:prstGeom>
          </p:spPr>
        </p:pic>
      </p:grpSp>
    </p:spTree>
    <p:extLst>
      <p:ext uri="{BB962C8B-B14F-4D97-AF65-F5344CB8AC3E}">
        <p14:creationId xmlns:p14="http://schemas.microsoft.com/office/powerpoint/2010/main" val="946799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1C956-796B-078D-6702-D8A30ECCC8F0}"/>
              </a:ext>
            </a:extLst>
          </p:cNvPr>
          <p:cNvSpPr>
            <a:spLocks noGrp="1"/>
          </p:cNvSpPr>
          <p:nvPr>
            <p:ph type="title"/>
          </p:nvPr>
        </p:nvSpPr>
        <p:spPr>
          <a:xfrm>
            <a:off x="460950" y="913902"/>
            <a:ext cx="8222100" cy="2504662"/>
          </a:xfrm>
        </p:spPr>
        <p:txBody>
          <a:bodyPr>
            <a:noAutofit/>
          </a:bodyPr>
          <a:lstStyle/>
          <a:p>
            <a:r>
              <a:rPr lang="en-US" sz="1800" dirty="0">
                <a:solidFill>
                  <a:schemeClr val="bg2"/>
                </a:solidFill>
                <a:latin typeface="Open Sans Light" panose="020B0606030504020204" pitchFamily="34" charset="0"/>
                <a:ea typeface="Open Sans Light" panose="020B0606030504020204" pitchFamily="34" charset="0"/>
                <a:cs typeface="Open Sans Light" panose="020B0606030504020204" pitchFamily="34" charset="0"/>
              </a:rPr>
              <a:t>ISO standards are a reputable shorthand in discussions, negotiations and contracts, allowing everything from “expected structure” to “what is a quality program” to be communicated easily.</a:t>
            </a:r>
            <a:br>
              <a:rPr lang="en-US" sz="1800" dirty="0">
                <a:solidFill>
                  <a:schemeClr val="bg2"/>
                </a:solidFill>
                <a:latin typeface="Open Sans Light" panose="020B0606030504020204" pitchFamily="34" charset="0"/>
                <a:ea typeface="Open Sans Light" panose="020B0606030504020204" pitchFamily="34" charset="0"/>
                <a:cs typeface="Open Sans Light" panose="020B0606030504020204" pitchFamily="34" charset="0"/>
              </a:rPr>
            </a:br>
            <a:br>
              <a:rPr lang="en-US" sz="1800" dirty="0">
                <a:solidFill>
                  <a:schemeClr val="bg2"/>
                </a:solidFill>
                <a:latin typeface="Open Sans Light" panose="020B0606030504020204" pitchFamily="34" charset="0"/>
                <a:ea typeface="Open Sans Light" panose="020B0606030504020204" pitchFamily="34" charset="0"/>
                <a:cs typeface="Open Sans Light" panose="020B0606030504020204" pitchFamily="34" charset="0"/>
              </a:rPr>
            </a:br>
            <a:r>
              <a:rPr lang="en-US" sz="1800" b="1" dirty="0">
                <a:solidFill>
                  <a:schemeClr val="bg2"/>
                </a:solidFill>
                <a:latin typeface="Open Sans ExtraBold" panose="020B0606030504020204" pitchFamily="34" charset="0"/>
                <a:ea typeface="Open Sans ExtraBold" panose="020B0606030504020204" pitchFamily="34" charset="0"/>
                <a:cs typeface="Open Sans ExtraBold" panose="020B0606030504020204" pitchFamily="34" charset="0"/>
              </a:rPr>
              <a:t>The OpenChain standards are the </a:t>
            </a:r>
            <a:r>
              <a:rPr lang="en-US" sz="1800" b="1" i="1" dirty="0">
                <a:solidFill>
                  <a:schemeClr val="bg2"/>
                </a:solidFill>
                <a:latin typeface="Open Sans ExtraBold" panose="020B0606030504020204" pitchFamily="34" charset="0"/>
                <a:ea typeface="Open Sans ExtraBold" panose="020B0606030504020204" pitchFamily="34" charset="0"/>
                <a:cs typeface="Open Sans ExtraBold" panose="020B0606030504020204" pitchFamily="34" charset="0"/>
              </a:rPr>
              <a:t>international baseline </a:t>
            </a:r>
            <a:r>
              <a:rPr lang="en-US" sz="1800" b="1" dirty="0">
                <a:solidFill>
                  <a:schemeClr val="bg2"/>
                </a:solidFill>
                <a:latin typeface="Open Sans ExtraBold" panose="020B0606030504020204" pitchFamily="34" charset="0"/>
                <a:ea typeface="Open Sans ExtraBold" panose="020B0606030504020204" pitchFamily="34" charset="0"/>
                <a:cs typeface="Open Sans ExtraBold" panose="020B0606030504020204" pitchFamily="34" charset="0"/>
              </a:rPr>
              <a:t>for quality in open source license compliance or security assurance programs.</a:t>
            </a:r>
          </a:p>
        </p:txBody>
      </p:sp>
    </p:spTree>
    <p:extLst>
      <p:ext uri="{BB962C8B-B14F-4D97-AF65-F5344CB8AC3E}">
        <p14:creationId xmlns:p14="http://schemas.microsoft.com/office/powerpoint/2010/main" val="4195723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89"/>
        <p:cNvGrpSpPr/>
        <p:nvPr/>
      </p:nvGrpSpPr>
      <p:grpSpPr>
        <a:xfrm>
          <a:off x="0" y="0"/>
          <a:ext cx="0" cy="0"/>
          <a:chOff x="0" y="0"/>
          <a:chExt cx="0" cy="0"/>
        </a:xfrm>
      </p:grpSpPr>
      <p:sp>
        <p:nvSpPr>
          <p:cNvPr id="390" name="Google Shape;390;g2e62ad20c76_0_182"/>
          <p:cNvSpPr txBox="1">
            <a:spLocks noGrp="1"/>
          </p:cNvSpPr>
          <p:nvPr>
            <p:ph type="title"/>
          </p:nvPr>
        </p:nvSpPr>
        <p:spPr>
          <a:xfrm>
            <a:off x="311700" y="410000"/>
            <a:ext cx="8520600" cy="607800"/>
          </a:xfrm>
          <a:prstGeom prst="rect">
            <a:avLst/>
          </a:prstGeom>
          <a:noFill/>
          <a:ln>
            <a:noFill/>
          </a:ln>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US" dirty="0"/>
              <a:t>Supported By Community Study / Work Groups</a:t>
            </a:r>
            <a:endParaRPr dirty="0"/>
          </a:p>
        </p:txBody>
      </p:sp>
      <p:sp>
        <p:nvSpPr>
          <p:cNvPr id="391" name="Google Shape;391;g2e62ad20c76_0_182"/>
          <p:cNvSpPr txBox="1"/>
          <p:nvPr/>
        </p:nvSpPr>
        <p:spPr>
          <a:xfrm>
            <a:off x="4207222" y="1272452"/>
            <a:ext cx="2707500" cy="32973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1067"/>
              </a:spcBef>
              <a:spcAft>
                <a:spcPts val="0"/>
              </a:spcAft>
              <a:buNone/>
            </a:pPr>
            <a:r>
              <a:rPr lang="en-US" sz="1050" b="1" i="0" u="none" strike="noStrike" cap="none" dirty="0">
                <a:solidFill>
                  <a:schemeClr val="dk1"/>
                </a:solidFill>
                <a:latin typeface="Open Sans ExtraBold" pitchFamily="2" charset="0"/>
                <a:ea typeface="Open Sans ExtraBold" pitchFamily="2" charset="0"/>
                <a:cs typeface="Open Sans ExtraBold" pitchFamily="2" charset="0"/>
                <a:sym typeface="Open Sans"/>
              </a:rPr>
              <a:t>Industry-Specific Work Groups</a:t>
            </a:r>
            <a:endParaRPr sz="1050" dirty="0">
              <a:solidFill>
                <a:schemeClr val="dk1"/>
              </a:solidFill>
              <a:latin typeface="Open Sans Light" pitchFamily="2" charset="0"/>
              <a:ea typeface="Open Sans Light" pitchFamily="2" charset="0"/>
              <a:cs typeface="Open Sans Light" pitchFamily="2" charset="0"/>
            </a:endParaRPr>
          </a:p>
          <a:p>
            <a:pPr marL="0" marR="0" lvl="0" indent="0" algn="l" rtl="0">
              <a:lnSpc>
                <a:spcPct val="100000"/>
              </a:lnSpc>
              <a:spcBef>
                <a:spcPts val="1067"/>
              </a:spcBef>
              <a:spcAft>
                <a:spcPts val="0"/>
              </a:spcAft>
              <a:buNone/>
            </a:pPr>
            <a:r>
              <a:rPr lang="en-US" sz="1050" b="0" i="0" u="none" strike="noStrike" cap="none" dirty="0">
                <a:solidFill>
                  <a:schemeClr val="dk1"/>
                </a:solidFill>
                <a:latin typeface="Open Sans Light" pitchFamily="2" charset="0"/>
                <a:ea typeface="Open Sans Light" pitchFamily="2" charset="0"/>
                <a:cs typeface="Open Sans Light" pitchFamily="2" charset="0"/>
                <a:sym typeface="Open Sans"/>
              </a:rPr>
              <a:t>Automotive (Summer 2019~)</a:t>
            </a:r>
            <a:endParaRPr sz="1050" dirty="0">
              <a:solidFill>
                <a:schemeClr val="dk1"/>
              </a:solidFill>
              <a:latin typeface="Open Sans Light" pitchFamily="2" charset="0"/>
              <a:ea typeface="Open Sans Light" pitchFamily="2" charset="0"/>
              <a:cs typeface="Open Sans Light" pitchFamily="2" charset="0"/>
            </a:endParaRPr>
          </a:p>
          <a:p>
            <a:pPr marL="0" marR="0" lvl="0" indent="0" algn="l" rtl="0">
              <a:lnSpc>
                <a:spcPct val="100000"/>
              </a:lnSpc>
              <a:spcBef>
                <a:spcPts val="1067"/>
              </a:spcBef>
              <a:spcAft>
                <a:spcPts val="0"/>
              </a:spcAft>
              <a:buNone/>
            </a:pPr>
            <a:r>
              <a:rPr lang="en-US" sz="1050" b="0" i="0" u="none" strike="noStrike" cap="none" dirty="0">
                <a:solidFill>
                  <a:schemeClr val="dk1"/>
                </a:solidFill>
                <a:latin typeface="Open Sans Light" pitchFamily="2" charset="0"/>
                <a:ea typeface="Open Sans Light" pitchFamily="2" charset="0"/>
                <a:cs typeface="Open Sans Light" pitchFamily="2" charset="0"/>
                <a:sym typeface="Open Sans"/>
              </a:rPr>
              <a:t>Telecom (Spring 2021~)</a:t>
            </a:r>
            <a:endParaRPr sz="1050" b="1" i="0" u="none" strike="noStrike" cap="none" dirty="0">
              <a:solidFill>
                <a:schemeClr val="dk1"/>
              </a:solidFill>
              <a:latin typeface="Open Sans ExtraBold" pitchFamily="2" charset="0"/>
              <a:ea typeface="Open Sans ExtraBold" pitchFamily="2" charset="0"/>
              <a:cs typeface="Open Sans ExtraBold" pitchFamily="2" charset="0"/>
              <a:sym typeface="Open Sans"/>
            </a:endParaRPr>
          </a:p>
          <a:p>
            <a:pPr marL="0" marR="0" lvl="0" indent="0" algn="l" rtl="0">
              <a:lnSpc>
                <a:spcPct val="100000"/>
              </a:lnSpc>
              <a:spcBef>
                <a:spcPts val="1067"/>
              </a:spcBef>
              <a:spcAft>
                <a:spcPts val="0"/>
              </a:spcAft>
              <a:buNone/>
            </a:pPr>
            <a:br>
              <a:rPr lang="en-US" sz="1050" b="1" i="0" u="none" strike="noStrike" cap="none" dirty="0">
                <a:solidFill>
                  <a:schemeClr val="dk1"/>
                </a:solidFill>
                <a:latin typeface="Open Sans ExtraBold" pitchFamily="2" charset="0"/>
                <a:ea typeface="Open Sans ExtraBold" pitchFamily="2" charset="0"/>
                <a:cs typeface="Open Sans ExtraBold" pitchFamily="2" charset="0"/>
                <a:sym typeface="Open Sans"/>
              </a:rPr>
            </a:br>
            <a:r>
              <a:rPr lang="en-US" sz="1050" b="1" i="0" u="none" strike="noStrike" cap="none" dirty="0">
                <a:solidFill>
                  <a:schemeClr val="dk1"/>
                </a:solidFill>
                <a:latin typeface="Open Sans ExtraBold" pitchFamily="2" charset="0"/>
                <a:ea typeface="Open Sans ExtraBold" pitchFamily="2" charset="0"/>
                <a:cs typeface="Open Sans ExtraBold" pitchFamily="2" charset="0"/>
                <a:sym typeface="Open Sans"/>
              </a:rPr>
              <a:t>Regional User Groups</a:t>
            </a:r>
            <a:endParaRPr sz="1050" dirty="0">
              <a:solidFill>
                <a:schemeClr val="dk1"/>
              </a:solidFill>
              <a:latin typeface="Open Sans Light" pitchFamily="2" charset="0"/>
              <a:ea typeface="Open Sans Light" pitchFamily="2" charset="0"/>
              <a:cs typeface="Open Sans Light" pitchFamily="2" charset="0"/>
            </a:endParaRPr>
          </a:p>
          <a:p>
            <a:pPr marL="0" lvl="0" indent="0" algn="l" rtl="0">
              <a:spcBef>
                <a:spcPts val="1067"/>
              </a:spcBef>
              <a:spcAft>
                <a:spcPts val="0"/>
              </a:spcAft>
              <a:buNone/>
            </a:pPr>
            <a:r>
              <a:rPr lang="en-US" sz="1050" dirty="0">
                <a:solidFill>
                  <a:schemeClr val="dk1"/>
                </a:solidFill>
                <a:latin typeface="Open Sans Light" pitchFamily="2" charset="0"/>
                <a:ea typeface="Open Sans Light" pitchFamily="2" charset="0"/>
                <a:cs typeface="Open Sans Light" pitchFamily="2" charset="0"/>
                <a:sym typeface="Open Sans"/>
              </a:rPr>
              <a:t>China (Sept 2019~)</a:t>
            </a:r>
            <a:endParaRPr sz="1050" dirty="0">
              <a:solidFill>
                <a:schemeClr val="dk1"/>
              </a:solidFill>
              <a:latin typeface="Open Sans Light" pitchFamily="2" charset="0"/>
              <a:ea typeface="Open Sans Light" pitchFamily="2" charset="0"/>
              <a:cs typeface="Open Sans Light" pitchFamily="2" charset="0"/>
              <a:sym typeface="Open Sans"/>
            </a:endParaRPr>
          </a:p>
          <a:p>
            <a:pPr marL="0" lvl="0" indent="0" algn="l" rtl="0">
              <a:spcBef>
                <a:spcPts val="1067"/>
              </a:spcBef>
              <a:spcAft>
                <a:spcPts val="0"/>
              </a:spcAft>
              <a:buNone/>
            </a:pPr>
            <a:r>
              <a:rPr lang="en-US" sz="1050" dirty="0">
                <a:solidFill>
                  <a:schemeClr val="dk1"/>
                </a:solidFill>
                <a:latin typeface="Open Sans Light" pitchFamily="2" charset="0"/>
                <a:ea typeface="Open Sans Light" pitchFamily="2" charset="0"/>
                <a:cs typeface="Open Sans Light" pitchFamily="2" charset="0"/>
                <a:sym typeface="Open Sans"/>
              </a:rPr>
              <a:t>Germany (Jan 2020~)</a:t>
            </a:r>
            <a:endParaRPr sz="1050" dirty="0">
              <a:solidFill>
                <a:schemeClr val="dk1"/>
              </a:solidFill>
              <a:latin typeface="Open Sans Light" pitchFamily="2" charset="0"/>
              <a:ea typeface="Open Sans Light" pitchFamily="2" charset="0"/>
              <a:cs typeface="Open Sans Light" pitchFamily="2" charset="0"/>
              <a:sym typeface="Open Sans"/>
            </a:endParaRPr>
          </a:p>
          <a:p>
            <a:pPr marL="0" lvl="0" indent="0" algn="l" rtl="0">
              <a:spcBef>
                <a:spcPts val="1067"/>
              </a:spcBef>
              <a:spcAft>
                <a:spcPts val="0"/>
              </a:spcAft>
              <a:buNone/>
            </a:pPr>
            <a:r>
              <a:rPr lang="en-US" sz="1050" dirty="0">
                <a:solidFill>
                  <a:schemeClr val="dk1"/>
                </a:solidFill>
                <a:latin typeface="Open Sans Light" pitchFamily="2" charset="0"/>
                <a:ea typeface="Open Sans Light" pitchFamily="2" charset="0"/>
                <a:cs typeface="Open Sans Light" pitchFamily="2" charset="0"/>
                <a:sym typeface="Open Sans"/>
              </a:rPr>
              <a:t>India (Sept 2019~)</a:t>
            </a:r>
            <a:endParaRPr sz="1050" dirty="0">
              <a:solidFill>
                <a:schemeClr val="dk1"/>
              </a:solidFill>
              <a:latin typeface="Open Sans Light" pitchFamily="2" charset="0"/>
              <a:ea typeface="Open Sans Light" pitchFamily="2" charset="0"/>
              <a:cs typeface="Open Sans Light" pitchFamily="2" charset="0"/>
              <a:sym typeface="Open Sans"/>
            </a:endParaRPr>
          </a:p>
          <a:p>
            <a:pPr marL="0" lvl="0" indent="0" algn="l" rtl="0">
              <a:spcBef>
                <a:spcPts val="1067"/>
              </a:spcBef>
              <a:spcAft>
                <a:spcPts val="0"/>
              </a:spcAft>
              <a:buNone/>
            </a:pPr>
            <a:r>
              <a:rPr lang="en-US" sz="1050" dirty="0">
                <a:solidFill>
                  <a:schemeClr val="dk1"/>
                </a:solidFill>
                <a:latin typeface="Open Sans Light" pitchFamily="2" charset="0"/>
                <a:ea typeface="Open Sans Light" pitchFamily="2" charset="0"/>
                <a:cs typeface="Open Sans Light" pitchFamily="2" charset="0"/>
                <a:sym typeface="Open Sans"/>
              </a:rPr>
              <a:t>Japan (Dec 2017~)</a:t>
            </a:r>
            <a:endParaRPr sz="1050" dirty="0">
              <a:solidFill>
                <a:schemeClr val="dk1"/>
              </a:solidFill>
              <a:latin typeface="Open Sans Light" pitchFamily="2" charset="0"/>
              <a:ea typeface="Open Sans Light" pitchFamily="2" charset="0"/>
              <a:cs typeface="Open Sans Light" pitchFamily="2" charset="0"/>
            </a:endParaRPr>
          </a:p>
          <a:p>
            <a:pPr marL="0" lvl="0" indent="0" algn="l" rtl="0">
              <a:spcBef>
                <a:spcPts val="1067"/>
              </a:spcBef>
              <a:spcAft>
                <a:spcPts val="0"/>
              </a:spcAft>
              <a:buNone/>
            </a:pPr>
            <a:r>
              <a:rPr lang="en-US" sz="1050" dirty="0">
                <a:solidFill>
                  <a:schemeClr val="dk1"/>
                </a:solidFill>
                <a:latin typeface="Open Sans Light" pitchFamily="2" charset="0"/>
                <a:ea typeface="Open Sans Light" pitchFamily="2" charset="0"/>
                <a:cs typeface="Open Sans Light" pitchFamily="2" charset="0"/>
                <a:sym typeface="Open Sans"/>
              </a:rPr>
              <a:t>Korea (Jan 2019~)</a:t>
            </a:r>
            <a:endParaRPr sz="1050" dirty="0">
              <a:solidFill>
                <a:schemeClr val="dk1"/>
              </a:solidFill>
              <a:latin typeface="Open Sans Light" pitchFamily="2" charset="0"/>
              <a:ea typeface="Open Sans Light" pitchFamily="2" charset="0"/>
              <a:cs typeface="Open Sans Light" pitchFamily="2" charset="0"/>
            </a:endParaRPr>
          </a:p>
          <a:p>
            <a:pPr marL="0" lvl="0" indent="0" algn="l" rtl="0">
              <a:spcBef>
                <a:spcPts val="1067"/>
              </a:spcBef>
              <a:spcAft>
                <a:spcPts val="0"/>
              </a:spcAft>
              <a:buNone/>
            </a:pPr>
            <a:r>
              <a:rPr lang="en-US" sz="1050" dirty="0">
                <a:solidFill>
                  <a:schemeClr val="dk1"/>
                </a:solidFill>
                <a:latin typeface="Open Sans Light" pitchFamily="2" charset="0"/>
                <a:ea typeface="Open Sans Light" pitchFamily="2" charset="0"/>
                <a:cs typeface="Open Sans Light" pitchFamily="2" charset="0"/>
                <a:sym typeface="Open Sans"/>
              </a:rPr>
              <a:t>Taiwan (Sept 2019~)</a:t>
            </a:r>
            <a:endParaRPr sz="1050" dirty="0">
              <a:solidFill>
                <a:schemeClr val="dk1"/>
              </a:solidFill>
              <a:latin typeface="Open Sans Light" pitchFamily="2" charset="0"/>
              <a:ea typeface="Open Sans Light" pitchFamily="2" charset="0"/>
              <a:cs typeface="Open Sans Light" pitchFamily="2" charset="0"/>
            </a:endParaRPr>
          </a:p>
          <a:p>
            <a:pPr marL="0" lvl="0" indent="0" algn="l" rtl="0">
              <a:spcBef>
                <a:spcPts val="1067"/>
              </a:spcBef>
              <a:spcAft>
                <a:spcPts val="0"/>
              </a:spcAft>
              <a:buNone/>
            </a:pPr>
            <a:r>
              <a:rPr lang="en-US" sz="1050" dirty="0">
                <a:solidFill>
                  <a:schemeClr val="dk1"/>
                </a:solidFill>
                <a:latin typeface="Open Sans Light" pitchFamily="2" charset="0"/>
                <a:ea typeface="Open Sans Light" pitchFamily="2" charset="0"/>
                <a:cs typeface="Open Sans Light" pitchFamily="2" charset="0"/>
                <a:sym typeface="Open Sans"/>
              </a:rPr>
              <a:t>UK (June 2020~)</a:t>
            </a:r>
            <a:endParaRPr sz="1050" dirty="0">
              <a:solidFill>
                <a:schemeClr val="dk1"/>
              </a:solidFill>
              <a:latin typeface="Open Sans Light" pitchFamily="2" charset="0"/>
              <a:ea typeface="Open Sans Light" pitchFamily="2" charset="0"/>
              <a:cs typeface="Open Sans Light" pitchFamily="2" charset="0"/>
              <a:sym typeface="Open Sans"/>
            </a:endParaRPr>
          </a:p>
        </p:txBody>
      </p:sp>
      <p:sp>
        <p:nvSpPr>
          <p:cNvPr id="392" name="Google Shape;392;g2e62ad20c76_0_182"/>
          <p:cNvSpPr txBox="1"/>
          <p:nvPr/>
        </p:nvSpPr>
        <p:spPr>
          <a:xfrm>
            <a:off x="2107115" y="1272450"/>
            <a:ext cx="1942500" cy="34044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1067"/>
              </a:spcBef>
              <a:spcAft>
                <a:spcPts val="0"/>
              </a:spcAft>
              <a:buNone/>
            </a:pPr>
            <a:r>
              <a:rPr lang="en-US" sz="1050" b="1" dirty="0">
                <a:solidFill>
                  <a:schemeClr val="dk1"/>
                </a:solidFill>
                <a:latin typeface="Open Sans ExtraBold" pitchFamily="2" charset="0"/>
                <a:ea typeface="Open Sans ExtraBold" pitchFamily="2" charset="0"/>
                <a:cs typeface="Open Sans ExtraBold" pitchFamily="2" charset="0"/>
                <a:sym typeface="Open Sans"/>
              </a:rPr>
              <a:t>Core </a:t>
            </a:r>
            <a:r>
              <a:rPr lang="en-US" sz="1050" b="1" i="0" u="none" strike="noStrike" cap="none" dirty="0">
                <a:solidFill>
                  <a:schemeClr val="dk1"/>
                </a:solidFill>
                <a:latin typeface="Open Sans ExtraBold" pitchFamily="2" charset="0"/>
                <a:ea typeface="Open Sans ExtraBold" pitchFamily="2" charset="0"/>
                <a:cs typeface="Open Sans ExtraBold" pitchFamily="2" charset="0"/>
                <a:sym typeface="Open Sans"/>
              </a:rPr>
              <a:t>Work Groups</a:t>
            </a:r>
            <a:endParaRPr sz="1050" dirty="0">
              <a:solidFill>
                <a:schemeClr val="dk1"/>
              </a:solidFill>
              <a:latin typeface="Open Sans Light" pitchFamily="2" charset="0"/>
              <a:ea typeface="Open Sans Light" pitchFamily="2" charset="0"/>
              <a:cs typeface="Open Sans Light" pitchFamily="2" charset="0"/>
              <a:sym typeface="Open Sans"/>
            </a:endParaRPr>
          </a:p>
          <a:p>
            <a:pPr marL="0" lvl="0" indent="0" algn="l" rtl="0">
              <a:spcBef>
                <a:spcPts val="1067"/>
              </a:spcBef>
              <a:spcAft>
                <a:spcPts val="0"/>
              </a:spcAft>
              <a:buNone/>
            </a:pPr>
            <a:r>
              <a:rPr lang="en-US" sz="1050" dirty="0">
                <a:solidFill>
                  <a:schemeClr val="dk1"/>
                </a:solidFill>
                <a:latin typeface="Open Sans Light" pitchFamily="2" charset="0"/>
                <a:ea typeface="Open Sans Light" pitchFamily="2" charset="0"/>
                <a:cs typeface="Open Sans Light" pitchFamily="2" charset="0"/>
                <a:sym typeface="Open Sans"/>
              </a:rPr>
              <a:t>Education (Autumn 2020~)</a:t>
            </a:r>
            <a:endParaRPr sz="1050" dirty="0">
              <a:solidFill>
                <a:schemeClr val="dk1"/>
              </a:solidFill>
              <a:latin typeface="Open Sans Light" pitchFamily="2" charset="0"/>
              <a:ea typeface="Open Sans Light" pitchFamily="2" charset="0"/>
              <a:cs typeface="Open Sans Light" pitchFamily="2" charset="0"/>
              <a:sym typeface="Open Sans"/>
            </a:endParaRPr>
          </a:p>
          <a:p>
            <a:pPr marL="0" marR="0" lvl="0" indent="0" algn="l" rtl="0">
              <a:lnSpc>
                <a:spcPct val="100000"/>
              </a:lnSpc>
              <a:spcBef>
                <a:spcPts val="1067"/>
              </a:spcBef>
              <a:spcAft>
                <a:spcPts val="0"/>
              </a:spcAft>
              <a:buNone/>
            </a:pPr>
            <a:r>
              <a:rPr lang="en-US" sz="1050" b="0" i="0" u="none" strike="noStrike" cap="none" dirty="0">
                <a:solidFill>
                  <a:schemeClr val="dk1"/>
                </a:solidFill>
                <a:latin typeface="Open Sans Light" pitchFamily="2" charset="0"/>
                <a:ea typeface="Open Sans Light" pitchFamily="2" charset="0"/>
                <a:cs typeface="Open Sans Light" pitchFamily="2" charset="0"/>
                <a:sym typeface="Open Sans"/>
              </a:rPr>
              <a:t>Specification (Spring 2016~)</a:t>
            </a:r>
            <a:endParaRPr sz="1050" dirty="0">
              <a:solidFill>
                <a:schemeClr val="dk1"/>
              </a:solidFill>
              <a:latin typeface="Open Sans Light" pitchFamily="2" charset="0"/>
              <a:ea typeface="Open Sans Light" pitchFamily="2" charset="0"/>
              <a:cs typeface="Open Sans Light" pitchFamily="2" charset="0"/>
              <a:sym typeface="Open Sans"/>
            </a:endParaRPr>
          </a:p>
          <a:p>
            <a:pPr marL="0" marR="0" lvl="0" indent="0" algn="l" rtl="0">
              <a:lnSpc>
                <a:spcPct val="100000"/>
              </a:lnSpc>
              <a:spcBef>
                <a:spcPts val="1067"/>
              </a:spcBef>
              <a:spcAft>
                <a:spcPts val="0"/>
              </a:spcAft>
              <a:buNone/>
            </a:pPr>
            <a:br>
              <a:rPr lang="en-US" sz="1050" b="1" i="0" u="none" strike="noStrike" cap="none" dirty="0">
                <a:solidFill>
                  <a:schemeClr val="dk1"/>
                </a:solidFill>
                <a:latin typeface="Open Sans ExtraBold" pitchFamily="2" charset="0"/>
                <a:ea typeface="Open Sans ExtraBold" pitchFamily="2" charset="0"/>
                <a:cs typeface="Open Sans ExtraBold" pitchFamily="2" charset="0"/>
                <a:sym typeface="Open Sans"/>
              </a:rPr>
            </a:br>
            <a:r>
              <a:rPr lang="en-US" sz="1050" b="1" i="0" u="none" strike="noStrike" cap="none" dirty="0">
                <a:solidFill>
                  <a:schemeClr val="dk1"/>
                </a:solidFill>
                <a:latin typeface="Open Sans ExtraBold" pitchFamily="2" charset="0"/>
                <a:ea typeface="Open Sans ExtraBold" pitchFamily="2" charset="0"/>
                <a:cs typeface="Open Sans ExtraBold" pitchFamily="2" charset="0"/>
                <a:sym typeface="Open Sans"/>
              </a:rPr>
              <a:t>Community Work Groups</a:t>
            </a:r>
            <a:endParaRPr sz="1050" b="0" i="0" u="none" strike="noStrike" cap="none" dirty="0">
              <a:solidFill>
                <a:schemeClr val="dk1"/>
              </a:solidFill>
              <a:latin typeface="Open Sans Light" pitchFamily="2" charset="0"/>
              <a:ea typeface="Open Sans Light" pitchFamily="2" charset="0"/>
              <a:cs typeface="Open Sans Light" pitchFamily="2" charset="0"/>
              <a:sym typeface="Open Sans"/>
            </a:endParaRPr>
          </a:p>
          <a:p>
            <a:pPr marL="0" lvl="0" indent="0" algn="l" rtl="0">
              <a:spcBef>
                <a:spcPts val="1067"/>
              </a:spcBef>
              <a:spcAft>
                <a:spcPts val="0"/>
              </a:spcAft>
              <a:buNone/>
            </a:pPr>
            <a:r>
              <a:rPr lang="en-US" sz="1050" dirty="0">
                <a:solidFill>
                  <a:schemeClr val="dk1"/>
                </a:solidFill>
                <a:latin typeface="Open Sans Light" pitchFamily="2" charset="0"/>
                <a:ea typeface="Open Sans Light" pitchFamily="2" charset="0"/>
                <a:cs typeface="Open Sans Light" pitchFamily="2" charset="0"/>
                <a:sym typeface="Open Sans"/>
              </a:rPr>
              <a:t>Automation (Summer 2019~)</a:t>
            </a:r>
            <a:endParaRPr sz="1050" dirty="0">
              <a:solidFill>
                <a:schemeClr val="dk1"/>
              </a:solidFill>
              <a:latin typeface="Open Sans Light" pitchFamily="2" charset="0"/>
              <a:ea typeface="Open Sans Light" pitchFamily="2" charset="0"/>
              <a:cs typeface="Open Sans Light" pitchFamily="2" charset="0"/>
              <a:sym typeface="Open Sans"/>
            </a:endParaRPr>
          </a:p>
          <a:p>
            <a:pPr marL="0" marR="0" lvl="0" indent="0" algn="l" rtl="0">
              <a:lnSpc>
                <a:spcPct val="100000"/>
              </a:lnSpc>
              <a:spcBef>
                <a:spcPts val="1067"/>
              </a:spcBef>
              <a:spcAft>
                <a:spcPts val="0"/>
              </a:spcAft>
              <a:buNone/>
            </a:pPr>
            <a:br>
              <a:rPr lang="en-US" sz="1050" b="1" i="0" u="none" strike="noStrike" cap="none" dirty="0">
                <a:solidFill>
                  <a:schemeClr val="dk1"/>
                </a:solidFill>
                <a:latin typeface="Open Sans ExtraBold" pitchFamily="2" charset="0"/>
                <a:ea typeface="Open Sans ExtraBold" pitchFamily="2" charset="0"/>
                <a:cs typeface="Open Sans ExtraBold" pitchFamily="2" charset="0"/>
                <a:sym typeface="Open Sans"/>
              </a:rPr>
            </a:br>
            <a:r>
              <a:rPr lang="en-US" sz="1050" b="1" i="0" u="none" strike="noStrike" cap="none" dirty="0">
                <a:solidFill>
                  <a:schemeClr val="dk1"/>
                </a:solidFill>
                <a:latin typeface="Open Sans ExtraBold" pitchFamily="2" charset="0"/>
                <a:ea typeface="Open Sans ExtraBold" pitchFamily="2" charset="0"/>
                <a:cs typeface="Open Sans ExtraBold" pitchFamily="2" charset="0"/>
                <a:sym typeface="Open Sans"/>
              </a:rPr>
              <a:t>Community Study Groups</a:t>
            </a:r>
            <a:endParaRPr sz="1050" dirty="0">
              <a:solidFill>
                <a:schemeClr val="dk1"/>
              </a:solidFill>
              <a:latin typeface="Open Sans Light" pitchFamily="2" charset="0"/>
              <a:ea typeface="Open Sans Light" pitchFamily="2" charset="0"/>
              <a:cs typeface="Open Sans Light" pitchFamily="2" charset="0"/>
            </a:endParaRPr>
          </a:p>
          <a:p>
            <a:pPr marL="0" marR="0" lvl="0" indent="0" algn="l" rtl="0">
              <a:lnSpc>
                <a:spcPct val="100000"/>
              </a:lnSpc>
              <a:spcBef>
                <a:spcPts val="1067"/>
              </a:spcBef>
              <a:spcAft>
                <a:spcPts val="0"/>
              </a:spcAft>
              <a:buNone/>
            </a:pPr>
            <a:r>
              <a:rPr lang="en-US" sz="1050" b="0" i="0" u="none" strike="noStrike" cap="none" dirty="0">
                <a:solidFill>
                  <a:schemeClr val="dk1"/>
                </a:solidFill>
                <a:latin typeface="Open Sans Light" pitchFamily="2" charset="0"/>
                <a:ea typeface="Open Sans Light" pitchFamily="2" charset="0"/>
                <a:cs typeface="Open Sans Light" pitchFamily="2" charset="0"/>
                <a:sym typeface="Open Sans"/>
              </a:rPr>
              <a:t>AI (January 2024~)</a:t>
            </a:r>
            <a:endParaRPr sz="1050" dirty="0">
              <a:solidFill>
                <a:schemeClr val="dk1"/>
              </a:solidFill>
              <a:latin typeface="Open Sans Light" pitchFamily="2" charset="0"/>
              <a:ea typeface="Open Sans Light" pitchFamily="2" charset="0"/>
              <a:cs typeface="Open Sans Light" pitchFamily="2" charset="0"/>
              <a:sym typeface="Open Sans"/>
            </a:endParaRPr>
          </a:p>
        </p:txBody>
      </p:sp>
      <p:pic>
        <p:nvPicPr>
          <p:cNvPr id="393" name="Google Shape;393;g2e62ad20c76_0_182" descr="A qr code with black squares&#10;&#10;Description automatically generated"/>
          <p:cNvPicPr preferRelativeResize="0"/>
          <p:nvPr/>
        </p:nvPicPr>
        <p:blipFill rotWithShape="1">
          <a:blip r:embed="rId3">
            <a:alphaModFix/>
          </a:blip>
          <a:srcRect/>
          <a:stretch/>
        </p:blipFill>
        <p:spPr>
          <a:xfrm>
            <a:off x="6609600" y="2609100"/>
            <a:ext cx="2534400" cy="2534400"/>
          </a:xfrm>
          <a:prstGeom prst="rect">
            <a:avLst/>
          </a:prstGeom>
          <a:noFill/>
          <a:ln>
            <a:noFill/>
          </a:ln>
        </p:spPr>
      </p:pic>
    </p:spTree>
    <p:extLst>
      <p:ext uri="{BB962C8B-B14F-4D97-AF65-F5344CB8AC3E}">
        <p14:creationId xmlns:p14="http://schemas.microsoft.com/office/powerpoint/2010/main" val="30668689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C618B-AC99-412A-AC58-8925EE79438F}"/>
              </a:ext>
            </a:extLst>
          </p:cNvPr>
          <p:cNvSpPr>
            <a:spLocks noGrp="1"/>
          </p:cNvSpPr>
          <p:nvPr>
            <p:ph type="ctrTitle"/>
          </p:nvPr>
        </p:nvSpPr>
        <p:spPr>
          <a:xfrm>
            <a:off x="665914" y="2123361"/>
            <a:ext cx="6927960" cy="1894500"/>
          </a:xfrm>
        </p:spPr>
        <p:txBody>
          <a:bodyPr/>
          <a:lstStyle/>
          <a:p>
            <a:r>
              <a:rPr lang="en-US" dirty="0"/>
              <a:t>How This Meeting Works</a:t>
            </a:r>
          </a:p>
        </p:txBody>
      </p:sp>
      <p:pic>
        <p:nvPicPr>
          <p:cNvPr id="3" name="Picture 2" descr="A logo of a city&#10;&#10;Description automatically generated">
            <a:extLst>
              <a:ext uri="{FF2B5EF4-FFF2-40B4-BE49-F238E27FC236}">
                <a16:creationId xmlns:a16="http://schemas.microsoft.com/office/drawing/2014/main" id="{6C12BCCB-C9F7-0419-D4A2-B08709AAB712}"/>
              </a:ext>
            </a:extLst>
          </p:cNvPr>
          <p:cNvPicPr>
            <a:picLocks noChangeAspect="1"/>
          </p:cNvPicPr>
          <p:nvPr/>
        </p:nvPicPr>
        <p:blipFill>
          <a:blip r:embed="rId2"/>
          <a:stretch>
            <a:fillRect/>
          </a:stretch>
        </p:blipFill>
        <p:spPr>
          <a:xfrm>
            <a:off x="2944585" y="0"/>
            <a:ext cx="3254829" cy="1702004"/>
          </a:xfrm>
          <a:prstGeom prst="rect">
            <a:avLst/>
          </a:prstGeom>
          <a:effectLst>
            <a:softEdge rad="0"/>
          </a:effectLst>
        </p:spPr>
      </p:pic>
    </p:spTree>
    <p:extLst>
      <p:ext uri="{BB962C8B-B14F-4D97-AF65-F5344CB8AC3E}">
        <p14:creationId xmlns:p14="http://schemas.microsoft.com/office/powerpoint/2010/main" val="21696585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DE232F-CD60-AA94-5EC0-07E14A6C7A19}"/>
              </a:ext>
            </a:extLst>
          </p:cNvPr>
          <p:cNvSpPr>
            <a:spLocks noGrp="1"/>
          </p:cNvSpPr>
          <p:nvPr>
            <p:ph type="title"/>
          </p:nvPr>
        </p:nvSpPr>
        <p:spPr/>
        <p:txBody>
          <a:bodyPr>
            <a:normAutofit fontScale="90000"/>
          </a:bodyPr>
          <a:lstStyle/>
          <a:p>
            <a:r>
              <a:rPr lang="en-US" dirty="0"/>
              <a:t>Agenda, Questions and Networking</a:t>
            </a:r>
          </a:p>
        </p:txBody>
      </p:sp>
      <p:sp>
        <p:nvSpPr>
          <p:cNvPr id="3" name="Text Placeholder 2">
            <a:extLst>
              <a:ext uri="{FF2B5EF4-FFF2-40B4-BE49-F238E27FC236}">
                <a16:creationId xmlns:a16="http://schemas.microsoft.com/office/drawing/2014/main" id="{0DEFD51E-5AD0-B1CC-2703-EAAE2785F2CF}"/>
              </a:ext>
            </a:extLst>
          </p:cNvPr>
          <p:cNvSpPr>
            <a:spLocks noGrp="1"/>
          </p:cNvSpPr>
          <p:nvPr>
            <p:ph type="body" idx="1"/>
          </p:nvPr>
        </p:nvSpPr>
        <p:spPr>
          <a:xfrm>
            <a:off x="280350" y="1314994"/>
            <a:ext cx="5612813" cy="3290456"/>
          </a:xfrm>
        </p:spPr>
        <p:txBody>
          <a:bodyPr>
            <a:normAutofit lnSpcReduction="10000"/>
          </a:bodyPr>
          <a:lstStyle/>
          <a:p>
            <a:r>
              <a:rPr lang="en-US" dirty="0"/>
              <a:t>This meeting has an agenda that you can view online</a:t>
            </a:r>
          </a:p>
          <a:p>
            <a:pPr marL="114300" indent="0">
              <a:buNone/>
            </a:pPr>
            <a:endParaRPr lang="en-US" dirty="0"/>
          </a:p>
          <a:p>
            <a:r>
              <a:rPr lang="en-US" dirty="0"/>
              <a:t>Everyone in this meeting is welcome to ask questions and share ideas</a:t>
            </a:r>
          </a:p>
          <a:p>
            <a:endParaRPr lang="en-US" dirty="0"/>
          </a:p>
          <a:p>
            <a:r>
              <a:rPr lang="en-US" dirty="0"/>
              <a:t>We focus on practical issues around building trust in the supply chain</a:t>
            </a:r>
          </a:p>
          <a:p>
            <a:endParaRPr lang="en-US" dirty="0"/>
          </a:p>
          <a:p>
            <a:r>
              <a:rPr lang="en-US" dirty="0"/>
              <a:t>We keep it informal and encourage networking to build collaboration</a:t>
            </a:r>
          </a:p>
        </p:txBody>
      </p:sp>
      <p:pic>
        <p:nvPicPr>
          <p:cNvPr id="4" name="Picture 3">
            <a:extLst>
              <a:ext uri="{FF2B5EF4-FFF2-40B4-BE49-F238E27FC236}">
                <a16:creationId xmlns:a16="http://schemas.microsoft.com/office/drawing/2014/main" id="{3715FE2D-4027-C050-7DF0-9E31FB65874A}"/>
              </a:ext>
            </a:extLst>
          </p:cNvPr>
          <p:cNvPicPr>
            <a:picLocks noChangeAspect="1"/>
          </p:cNvPicPr>
          <p:nvPr/>
        </p:nvPicPr>
        <p:blipFill>
          <a:blip r:embed="rId2"/>
          <a:stretch>
            <a:fillRect/>
          </a:stretch>
        </p:blipFill>
        <p:spPr>
          <a:xfrm>
            <a:off x="6535922" y="1646155"/>
            <a:ext cx="2327728" cy="2327728"/>
          </a:xfrm>
          <a:prstGeom prst="rect">
            <a:avLst/>
          </a:prstGeom>
        </p:spPr>
      </p:pic>
      <p:sp>
        <p:nvSpPr>
          <p:cNvPr id="5" name="TextBox 4">
            <a:extLst>
              <a:ext uri="{FF2B5EF4-FFF2-40B4-BE49-F238E27FC236}">
                <a16:creationId xmlns:a16="http://schemas.microsoft.com/office/drawing/2014/main" id="{D678F15B-8C5D-9080-3221-7101B8D59C13}"/>
              </a:ext>
            </a:extLst>
          </p:cNvPr>
          <p:cNvSpPr txBox="1"/>
          <p:nvPr/>
        </p:nvSpPr>
        <p:spPr>
          <a:xfrm>
            <a:off x="7097486" y="1276823"/>
            <a:ext cx="1149531" cy="369332"/>
          </a:xfrm>
          <a:prstGeom prst="rect">
            <a:avLst/>
          </a:prstGeom>
          <a:noFill/>
        </p:spPr>
        <p:txBody>
          <a:bodyPr wrap="square" rtlCol="0">
            <a:spAutoFit/>
          </a:bodyPr>
          <a:lstStyle/>
          <a:p>
            <a:pPr algn="ctr"/>
            <a:r>
              <a:rPr lang="en-US" sz="1800" b="1" dirty="0">
                <a:latin typeface="Open Sans ExtraBold" pitchFamily="2" charset="0"/>
                <a:ea typeface="Open Sans ExtraBold" pitchFamily="2" charset="0"/>
                <a:cs typeface="Open Sans ExtraBold" pitchFamily="2" charset="0"/>
              </a:rPr>
              <a:t>Agenda</a:t>
            </a:r>
          </a:p>
        </p:txBody>
      </p:sp>
    </p:spTree>
    <p:extLst>
      <p:ext uri="{BB962C8B-B14F-4D97-AF65-F5344CB8AC3E}">
        <p14:creationId xmlns:p14="http://schemas.microsoft.com/office/powerpoint/2010/main" val="1653804108"/>
      </p:ext>
    </p:extLst>
  </p:cSld>
  <p:clrMapOvr>
    <a:masterClrMapping/>
  </p:clrMapOvr>
</p:sld>
</file>

<file path=ppt/theme/theme1.xml><?xml version="1.0" encoding="utf-8"?>
<a:theme xmlns:a="http://schemas.openxmlformats.org/drawingml/2006/main" name="Linux Foundation EU Theme 2023">
  <a:themeElements>
    <a:clrScheme name="Geometric">
      <a:dk1>
        <a:srgbClr val="222222"/>
      </a:dk1>
      <a:lt1>
        <a:srgbClr val="FFFFFF"/>
      </a:lt1>
      <a:dk2>
        <a:srgbClr val="434343"/>
      </a:dk2>
      <a:lt2>
        <a:srgbClr val="999999"/>
      </a:lt2>
      <a:accent1>
        <a:srgbClr val="003778"/>
      </a:accent1>
      <a:accent2>
        <a:srgbClr val="0094FF"/>
      </a:accent2>
      <a:accent3>
        <a:srgbClr val="5B1DE7"/>
      </a:accent3>
      <a:accent4>
        <a:srgbClr val="12E2E2"/>
      </a:accent4>
      <a:accent5>
        <a:srgbClr val="FF00AA"/>
      </a:accent5>
      <a:accent6>
        <a:srgbClr val="ACDE1F"/>
      </a:accent6>
      <a:hlink>
        <a:srgbClr val="0077CC"/>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12893</TotalTime>
  <Words>435</Words>
  <Application>Microsoft Macintosh PowerPoint</Application>
  <PresentationFormat>On-screen Show (16:9)</PresentationFormat>
  <Paragraphs>58</Paragraphs>
  <Slides>11</Slides>
  <Notes>3</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11</vt:i4>
      </vt:variant>
    </vt:vector>
  </HeadingPairs>
  <TitlesOfParts>
    <vt:vector size="24" baseType="lpstr">
      <vt:lpstr>Archivo</vt:lpstr>
      <vt:lpstr>Archivo ExtraLight</vt:lpstr>
      <vt:lpstr>Archivo Light</vt:lpstr>
      <vt:lpstr>Noto Sans Symbols</vt:lpstr>
      <vt:lpstr>Arial</vt:lpstr>
      <vt:lpstr>Courier New</vt:lpstr>
      <vt:lpstr>Open Sans</vt:lpstr>
      <vt:lpstr>Open Sans ExtraBold</vt:lpstr>
      <vt:lpstr>Open Sans Light</vt:lpstr>
      <vt:lpstr>Open Sans Medium</vt:lpstr>
      <vt:lpstr>Roboto</vt:lpstr>
      <vt:lpstr>Roboto Slab Light</vt:lpstr>
      <vt:lpstr>Linux Foundation EU Theme 2023</vt:lpstr>
      <vt:lpstr>PowerPoint Presentation</vt:lpstr>
      <vt:lpstr>Welcome</vt:lpstr>
      <vt:lpstr>Context</vt:lpstr>
      <vt:lpstr>Stacking Standards + Solutions</vt:lpstr>
      <vt:lpstr>OpenChain Sister Standards</vt:lpstr>
      <vt:lpstr>ISO standards are a reputable shorthand in discussions, negotiations and contracts, allowing everything from “expected structure” to “what is a quality program” to be communicated easily.  The OpenChain standards are the international baseline for quality in open source license compliance or security assurance programs.</vt:lpstr>
      <vt:lpstr>Supported By Community Study / Work Groups</vt:lpstr>
      <vt:lpstr>How This Meeting Works</vt:lpstr>
      <vt:lpstr>Agenda, Questions and Networking</vt:lpstr>
      <vt:lpstr>Anti-Trust Policy Notice</vt:lpstr>
      <vt:lpstr>Let’s Get To Know Each Other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Shane Coughlan</cp:lastModifiedBy>
  <cp:revision>175</cp:revision>
  <dcterms:modified xsi:type="dcterms:W3CDTF">2024-09-10T08:44:26Z</dcterms:modified>
</cp:coreProperties>
</file>