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9"/>
  </p:notesMasterIdLst>
  <p:sldIdLst>
    <p:sldId id="269" r:id="rId2"/>
    <p:sldId id="268" r:id="rId3"/>
    <p:sldId id="276" r:id="rId4"/>
    <p:sldId id="277" r:id="rId5"/>
    <p:sldId id="267" r:id="rId6"/>
    <p:sldId id="271" r:id="rId7"/>
    <p:sldId id="272" r:id="rId8"/>
  </p:sldIdLst>
  <p:sldSz cx="12192000" cy="6858000"/>
  <p:notesSz cx="6881813" cy="9296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/>
    <p:restoredTop sz="94862"/>
  </p:normalViewPr>
  <p:slideViewPr>
    <p:cSldViewPr snapToGrid="0" snapToObjects="1">
      <p:cViewPr varScale="1">
        <p:scale>
          <a:sx n="117" d="100"/>
          <a:sy n="117" d="100"/>
        </p:scale>
        <p:origin x="208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50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12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426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84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9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05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7800" y="3419475"/>
            <a:ext cx="9144000" cy="124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7800" y="4667250"/>
            <a:ext cx="9144000" cy="4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C2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156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743950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2372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72C345-2F1C-DD46-9457-1079926AA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2" y="6086955"/>
            <a:ext cx="2027583" cy="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5800725"/>
            <a:ext cx="14255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KWG/Specification-Translation-K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Online-Self-Certification-Web-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github.com/OpenChain-Project/conformance-questionnai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Project/OpenChain-KWG/wiki/Blog-%EC%9E%91%EC%84%B1%ED%95%98%EA%B8%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subgroup/plan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9D246-4EEC-FC4B-947E-ADB3A5EE4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dirty="0"/>
              <a:t>2021</a:t>
            </a:r>
            <a:r>
              <a:rPr kumimoji="1" lang="ko-KR" altLang="en-US" dirty="0"/>
              <a:t>년 </a:t>
            </a:r>
            <a:r>
              <a:rPr kumimoji="1" lang="en-US" altLang="ko-KR" dirty="0"/>
              <a:t>1</a:t>
            </a:r>
            <a:r>
              <a:rPr kumimoji="1" lang="ko-KR" altLang="en-US" dirty="0"/>
              <a:t>분기 </a:t>
            </a:r>
            <a:r>
              <a:rPr kumimoji="1" lang="en-US" altLang="ko-Kore-KR" dirty="0"/>
              <a:t>Update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1E765C-316C-4F43-9123-588DB77A3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ko-Kore-KR" dirty="0"/>
              <a:t>SK</a:t>
            </a:r>
            <a:r>
              <a:rPr kumimoji="1" lang="ko-KR" altLang="en-US" dirty="0"/>
              <a:t>텔레콤 </a:t>
            </a:r>
            <a:r>
              <a:rPr kumimoji="1" lang="ko-KR" altLang="en-US" dirty="0" err="1"/>
              <a:t>장학성</a:t>
            </a:r>
            <a:endParaRPr kumimoji="1" lang="ko-Kore-KR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8B932F6-9FAD-9A48-A5CE-EB75A2C4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87" y="1516137"/>
            <a:ext cx="7779026" cy="2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Korea Work Group 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스티커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Full Color 5</a:t>
            </a:r>
            <a:r>
              <a:rPr lang="ko-KR" altLang="en-US" sz="2000" dirty="0"/>
              <a:t>종 스티커 발행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ko-KR" altLang="en-US" sz="2000" dirty="0"/>
              <a:t>신청한 모든 멤버에게 우편 발송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Linux Foundation </a:t>
            </a:r>
            <a:r>
              <a:rPr lang="ko-KR" altLang="en-US" sz="2000" dirty="0"/>
              <a:t>지원</a:t>
            </a: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Designed by </a:t>
            </a:r>
            <a:r>
              <a:rPr lang="en-US" altLang="ko-KR" sz="2000" dirty="0" err="1"/>
              <a:t>Soim</a:t>
            </a:r>
            <a:r>
              <a:rPr lang="en-US" altLang="ko-KR" sz="2000" dirty="0"/>
              <a:t> </a:t>
            </a:r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F4D1E74-507C-4C4E-B816-F92273A0F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971" y="1684053"/>
            <a:ext cx="6425554" cy="36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3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ISO/IEC 5230 </a:t>
            </a:r>
            <a:r>
              <a:rPr lang="ko-KR" altLang="en-US" sz="3200" dirty="0"/>
              <a:t>적합성 인증 선언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8B9F030-3E6C-B942-9C0F-9B61CC722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98" y="1494206"/>
            <a:ext cx="4292600" cy="4254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8592B24-FD84-9245-AE66-7794BEF06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30706"/>
            <a:ext cx="46101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OpenChain </a:t>
            </a:r>
            <a:r>
              <a:rPr lang="ko-KR" altLang="en-US" sz="3200" dirty="0"/>
              <a:t>규격 </a:t>
            </a:r>
            <a:r>
              <a:rPr lang="en-US" altLang="ko-KR" sz="3200" dirty="0"/>
              <a:t>2.1</a:t>
            </a:r>
            <a:r>
              <a:rPr lang="ko-KR" altLang="en-US" sz="3200" dirty="0"/>
              <a:t> 한국어 번역 완료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400" dirty="0"/>
              <a:t>OpenChain </a:t>
            </a:r>
            <a:r>
              <a:rPr lang="ko-KR" altLang="en-US" sz="2400" dirty="0"/>
              <a:t>규격 </a:t>
            </a:r>
            <a:r>
              <a:rPr lang="en-US" altLang="ko-KR" sz="2400" dirty="0"/>
              <a:t>2.1</a:t>
            </a:r>
            <a:r>
              <a:rPr lang="ko-KR" altLang="en-US" sz="2400" dirty="0"/>
              <a:t> 한국어 번역 완료</a:t>
            </a:r>
            <a:endParaRPr lang="en-US" altLang="ko-KR" sz="24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400" dirty="0">
                <a:hlinkClick r:id="rId3"/>
              </a:rPr>
              <a:t>https://github.com/OpenChain-KWG/Specification-Translation-KR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endParaRPr lang="en-US" altLang="ko-KR" sz="24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400" dirty="0"/>
              <a:t>Special Thanks to Contributors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000" dirty="0"/>
              <a:t>LG</a:t>
            </a:r>
            <a:r>
              <a:rPr lang="ko-KR" altLang="en-US" sz="2000" dirty="0"/>
              <a:t>전자 김경애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2000" dirty="0"/>
              <a:t>LG</a:t>
            </a:r>
            <a:r>
              <a:rPr lang="ko-KR" altLang="en-US" sz="2000" dirty="0"/>
              <a:t>전자 홍종호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F77ED6F-D5D4-0E4D-82C7-B2258C03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54" y="1414732"/>
            <a:ext cx="3492500" cy="452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65CE366-82E8-CF43-95DB-616D32F0B6CD}"/>
              </a:ext>
            </a:extLst>
          </p:cNvPr>
          <p:cNvSpPr/>
          <p:nvPr/>
        </p:nvSpPr>
        <p:spPr>
          <a:xfrm>
            <a:off x="6243291" y="5954400"/>
            <a:ext cx="4635225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115000"/>
              </a:lnSpc>
            </a:pPr>
            <a:r>
              <a:rPr lang="en-US" altLang="ko-KR" sz="1000" dirty="0">
                <a:hlinkClick r:id="rId3"/>
              </a:rPr>
              <a:t>https://github.com/OpenChain-KWG/Specification-Translation-KR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86602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/>
              <a:t>OpenChain </a:t>
            </a:r>
            <a:r>
              <a:rPr lang="ko-KR" altLang="en-US" sz="3200" dirty="0"/>
              <a:t>자체 인증 웹사이트 한국어 번역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 dirty="0"/>
              <a:t>OpenChain </a:t>
            </a:r>
            <a:r>
              <a:rPr lang="ko-KR" altLang="en-US" sz="2400" dirty="0"/>
              <a:t>규격 </a:t>
            </a:r>
            <a:r>
              <a:rPr lang="en-US" altLang="ko-KR" sz="2400" dirty="0"/>
              <a:t>2.1</a:t>
            </a:r>
            <a:r>
              <a:rPr lang="ko-KR" altLang="en-US" sz="2400" dirty="0"/>
              <a:t>에 맞게 </a:t>
            </a:r>
            <a:r>
              <a:rPr lang="ko-KR" altLang="en-US" sz="2400" dirty="0" err="1"/>
              <a:t>자체인증</a:t>
            </a:r>
            <a:r>
              <a:rPr lang="ko-KR" altLang="en-US" sz="2400" dirty="0"/>
              <a:t> 질문지 개선</a:t>
            </a:r>
            <a:endParaRPr lang="en-US" altLang="ko-KR" sz="24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hlinkClick r:id="rId3"/>
              </a:rPr>
              <a:t>https://github.com/OpenChain-Project/Online-Self-Certification-Web-App</a:t>
            </a:r>
            <a:endParaRPr lang="en-US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hlinkClick r:id="rId4"/>
              </a:rPr>
              <a:t>https://github.com/OpenChain-Project/conformance-questionnaire</a:t>
            </a:r>
            <a:r>
              <a:rPr lang="ko-KR" altLang="en-US" sz="2000" dirty="0"/>
              <a:t> </a:t>
            </a:r>
            <a:endParaRPr lang="en-US" sz="20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2400"/>
              <a:buNone/>
            </a:pPr>
            <a:endParaRPr sz="14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0CE551-816D-D045-8963-F34A5E77E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143" y="2673412"/>
            <a:ext cx="5235713" cy="40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Korea Work Group </a:t>
            </a:r>
            <a:r>
              <a:rPr lang="ko-KR" altLang="en-US" sz="3200" dirty="0"/>
              <a:t>블로그 공간 개설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ko-KR" altLang="en-US" sz="2000" dirty="0"/>
              <a:t>작성 방법 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sz="1600" dirty="0">
                <a:hlinkClick r:id="rId3"/>
              </a:rPr>
              <a:t>https://github.com/OpenChain-Project/OpenChain-KWG/wiki/Blog-%EC%9E%91%EC%84%B1%ED%95%98%EA%B8%B0</a:t>
            </a:r>
            <a:r>
              <a:rPr lang="ko-KR" altLang="en-US" sz="1600" dirty="0"/>
              <a:t> </a:t>
            </a:r>
            <a:endParaRPr lang="en-US" sz="1600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2400"/>
              <a:buNone/>
            </a:pPr>
            <a:endParaRPr sz="14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F86F9E7-C909-F643-B891-7062D7B7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570645"/>
            <a:ext cx="67056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Planning Group </a:t>
            </a:r>
            <a:r>
              <a:rPr lang="ko-KR" altLang="en-US" sz="3200" b="0" i="0" u="none" strike="noStrike" cap="none" dirty="0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rPr>
              <a:t>활동</a:t>
            </a:r>
            <a:endParaRPr sz="3200" b="0" i="0" u="none" strike="noStrike" cap="none" dirty="0">
              <a:solidFill>
                <a:srgbClr val="00B4C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altLang="ko-KR" sz="2000" dirty="0"/>
              <a:t>Planning Group</a:t>
            </a:r>
            <a:r>
              <a:rPr lang="ko-KR" altLang="en-US" sz="2000" dirty="0"/>
              <a:t>은 </a:t>
            </a:r>
            <a:r>
              <a:rPr lang="en-US" altLang="ko-KR" sz="2000" dirty="0"/>
              <a:t>OpenChain KWG</a:t>
            </a:r>
            <a:r>
              <a:rPr lang="ko-KR" altLang="en-US" sz="2000" dirty="0"/>
              <a:t>의 운영진으로써 다음과 같은 역할을 수행합니다</a:t>
            </a:r>
            <a:r>
              <a:rPr lang="en-US" altLang="ko-KR" sz="2000" dirty="0"/>
              <a:t>.</a:t>
            </a:r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>
                <a:hlinkClick r:id="rId3"/>
              </a:rPr>
              <a:t>https://openchain-project.github.io/OpenChain-KWG/subgroup/planning/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altLang="ko-KR" sz="1600" dirty="0"/>
              <a:t>OpenChain KWG </a:t>
            </a:r>
            <a:r>
              <a:rPr lang="ko-KR" altLang="en-US" sz="1600" dirty="0"/>
              <a:t>거버넌스 체계 구축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정기 모임 일정 </a:t>
            </a:r>
            <a:r>
              <a:rPr lang="en-US" altLang="ko-KR" sz="1600" dirty="0"/>
              <a:t>/</a:t>
            </a:r>
            <a:r>
              <a:rPr lang="ko-KR" altLang="en-US" sz="1600" dirty="0"/>
              <a:t> </a:t>
            </a:r>
            <a:r>
              <a:rPr lang="en-US" altLang="ko-KR" sz="1600" dirty="0"/>
              <a:t>Agenda </a:t>
            </a:r>
            <a:r>
              <a:rPr lang="ko-KR" altLang="en-US" sz="1600" dirty="0"/>
              <a:t>수립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주요 의사 결정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회의록 작성</a:t>
            </a:r>
            <a:endParaRPr lang="en-US" altLang="ko-KR" sz="16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1600" dirty="0"/>
              <a:t>티셔츠</a:t>
            </a:r>
            <a:r>
              <a:rPr lang="en-US" altLang="ko-KR" sz="1600" dirty="0"/>
              <a:t>,</a:t>
            </a:r>
            <a:r>
              <a:rPr lang="ko-KR" altLang="en-US" sz="1600" dirty="0"/>
              <a:t> 스티커 등 </a:t>
            </a:r>
            <a:r>
              <a:rPr lang="ko-KR" altLang="en-US" sz="1600" dirty="0" err="1"/>
              <a:t>굿즈</a:t>
            </a:r>
            <a:r>
              <a:rPr lang="ko-KR" altLang="en-US" sz="1600" dirty="0"/>
              <a:t> 제작</a:t>
            </a: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62FBC3E-036F-0A4B-ACE9-98B07159D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61" y="2568274"/>
            <a:ext cx="5969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208</Words>
  <Application>Microsoft Macintosh PowerPoint</Application>
  <PresentationFormat>와이드스크린</PresentationFormat>
  <Paragraphs>38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2021년 1분기 Update</vt:lpstr>
      <vt:lpstr>Korea Work Group 스티커</vt:lpstr>
      <vt:lpstr>ISO/IEC 5230 적합성 인증 선언</vt:lpstr>
      <vt:lpstr>OpenChain 규격 2.1 한국어 번역 완료</vt:lpstr>
      <vt:lpstr>OpenChain 자체 인증 웹사이트 한국어 번역</vt:lpstr>
      <vt:lpstr>Korea Work Group 블로그 공간 개설</vt:lpstr>
      <vt:lpstr>Planning Group 활동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49</cp:revision>
  <dcterms:modified xsi:type="dcterms:W3CDTF">2021-03-12T14:17:27Z</dcterms:modified>
</cp:coreProperties>
</file>