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autoCompressPictures="0">
  <p:sldMasterIdLst>
    <p:sldMasterId id="2147483664" r:id="rId1"/>
  </p:sldMasterIdLst>
  <p:notesMasterIdLst>
    <p:notesMasterId r:id="rId42"/>
  </p:notesMasterIdLst>
  <p:sldIdLst>
    <p:sldId id="693" r:id="rId2"/>
    <p:sldId id="735" r:id="rId3"/>
    <p:sldId id="350" r:id="rId4"/>
    <p:sldId id="710" r:id="rId5"/>
    <p:sldId id="616" r:id="rId6"/>
    <p:sldId id="731" r:id="rId7"/>
    <p:sldId id="734" r:id="rId8"/>
    <p:sldId id="733" r:id="rId9"/>
    <p:sldId id="742" r:id="rId10"/>
    <p:sldId id="723" r:id="rId11"/>
    <p:sldId id="725" r:id="rId12"/>
    <p:sldId id="741" r:id="rId13"/>
    <p:sldId id="740" r:id="rId14"/>
    <p:sldId id="747" r:id="rId15"/>
    <p:sldId id="738" r:id="rId16"/>
    <p:sldId id="739" r:id="rId17"/>
    <p:sldId id="736" r:id="rId18"/>
    <p:sldId id="746" r:id="rId19"/>
    <p:sldId id="333" r:id="rId20"/>
    <p:sldId id="748" r:id="rId21"/>
    <p:sldId id="328" r:id="rId22"/>
    <p:sldId id="749" r:id="rId23"/>
    <p:sldId id="737" r:id="rId24"/>
    <p:sldId id="672" r:id="rId25"/>
    <p:sldId id="730" r:id="rId26"/>
    <p:sldId id="287" r:id="rId27"/>
    <p:sldId id="743" r:id="rId28"/>
    <p:sldId id="310" r:id="rId29"/>
    <p:sldId id="352" r:id="rId30"/>
    <p:sldId id="353" r:id="rId31"/>
    <p:sldId id="354" r:id="rId32"/>
    <p:sldId id="355" r:id="rId33"/>
    <p:sldId id="356" r:id="rId34"/>
    <p:sldId id="357" r:id="rId35"/>
    <p:sldId id="358" r:id="rId36"/>
    <p:sldId id="359" r:id="rId37"/>
    <p:sldId id="360" r:id="rId38"/>
    <p:sldId id="361" r:id="rId39"/>
    <p:sldId id="362" r:id="rId40"/>
    <p:sldId id="744" r:id="rId41"/>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35828"/>
    <a:srgbClr val="00AEBB"/>
    <a:srgbClr val="02819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5580"/>
    <p:restoredTop sz="96671"/>
  </p:normalViewPr>
  <p:slideViewPr>
    <p:cSldViewPr snapToGrid="0">
      <p:cViewPr varScale="1">
        <p:scale>
          <a:sx n="151" d="100"/>
          <a:sy n="151" d="100"/>
        </p:scale>
        <p:origin x="424" y="488"/>
      </p:cViewPr>
      <p:guideLst>
        <p:guide orient="horz" pos="1620"/>
        <p:guide pos="2880"/>
      </p:guideLst>
    </p:cSldViewPr>
  </p:slideViewPr>
  <p:notesTextViewPr>
    <p:cViewPr>
      <p:scale>
        <a:sx n="1" d="1"/>
        <a:sy n="1" d="1"/>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a:extLst>
            <a:ext uri="{FF2B5EF4-FFF2-40B4-BE49-F238E27FC236}">
              <a16:creationId xmlns:a16="http://schemas.microsoft.com/office/drawing/2014/main" id="{D862DB4B-08DA-2321-11F9-81D4714015BA}"/>
            </a:ext>
          </a:extLst>
        </p:cNvPr>
        <p:cNvGrpSpPr/>
        <p:nvPr/>
      </p:nvGrpSpPr>
      <p:grpSpPr>
        <a:xfrm>
          <a:off x="0" y="0"/>
          <a:ext cx="0" cy="0"/>
          <a:chOff x="0" y="0"/>
          <a:chExt cx="0" cy="0"/>
        </a:xfrm>
      </p:grpSpPr>
      <p:sp>
        <p:nvSpPr>
          <p:cNvPr id="516" name="Google Shape;516;g2d89bd57624_0_14:notes">
            <a:extLst>
              <a:ext uri="{FF2B5EF4-FFF2-40B4-BE49-F238E27FC236}">
                <a16:creationId xmlns:a16="http://schemas.microsoft.com/office/drawing/2014/main" id="{92D0D0FC-4EFB-1EFE-5C25-FD5D350DDD0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7" name="Google Shape;517;g2d89bd57624_0_14:notes">
            <a:extLst>
              <a:ext uri="{FF2B5EF4-FFF2-40B4-BE49-F238E27FC236}">
                <a16:creationId xmlns:a16="http://schemas.microsoft.com/office/drawing/2014/main" id="{46735C9D-F8CC-A8BD-352B-F571298EDCE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146789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8">
          <a:extLst>
            <a:ext uri="{FF2B5EF4-FFF2-40B4-BE49-F238E27FC236}">
              <a16:creationId xmlns:a16="http://schemas.microsoft.com/office/drawing/2014/main" id="{70A70E4A-E7E2-7A25-C827-234B2D8135A9}"/>
            </a:ext>
          </a:extLst>
        </p:cNvPr>
        <p:cNvGrpSpPr/>
        <p:nvPr/>
      </p:nvGrpSpPr>
      <p:grpSpPr>
        <a:xfrm>
          <a:off x="0" y="0"/>
          <a:ext cx="0" cy="0"/>
          <a:chOff x="0" y="0"/>
          <a:chExt cx="0" cy="0"/>
        </a:xfrm>
      </p:grpSpPr>
      <p:sp>
        <p:nvSpPr>
          <p:cNvPr id="609" name="Google Shape;609;g2e7fc370c5f_0_73:notes">
            <a:extLst>
              <a:ext uri="{FF2B5EF4-FFF2-40B4-BE49-F238E27FC236}">
                <a16:creationId xmlns:a16="http://schemas.microsoft.com/office/drawing/2014/main" id="{72692329-0C5F-4359-6676-0C780047548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10" name="Google Shape;610;g2e7fc370c5f_0_73:notes">
            <a:extLst>
              <a:ext uri="{FF2B5EF4-FFF2-40B4-BE49-F238E27FC236}">
                <a16:creationId xmlns:a16="http://schemas.microsoft.com/office/drawing/2014/main" id="{AAFB5253-7CC3-213D-FFF7-AD834513BC43}"/>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1046948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6">
          <a:extLst>
            <a:ext uri="{FF2B5EF4-FFF2-40B4-BE49-F238E27FC236}">
              <a16:creationId xmlns:a16="http://schemas.microsoft.com/office/drawing/2014/main" id="{84A13684-7005-A302-6722-531DF9B15B3E}"/>
            </a:ext>
          </a:extLst>
        </p:cNvPr>
        <p:cNvGrpSpPr/>
        <p:nvPr/>
      </p:nvGrpSpPr>
      <p:grpSpPr>
        <a:xfrm>
          <a:off x="0" y="0"/>
          <a:ext cx="0" cy="0"/>
          <a:chOff x="0" y="0"/>
          <a:chExt cx="0" cy="0"/>
        </a:xfrm>
      </p:grpSpPr>
      <p:sp>
        <p:nvSpPr>
          <p:cNvPr id="617" name="Google Shape;617;g2e7fc370c5f_0_82:notes">
            <a:extLst>
              <a:ext uri="{FF2B5EF4-FFF2-40B4-BE49-F238E27FC236}">
                <a16:creationId xmlns:a16="http://schemas.microsoft.com/office/drawing/2014/main" id="{A872ADFD-822D-AC08-4EC2-77CE6C6E5F0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18" name="Google Shape;618;g2e7fc370c5f_0_82:notes">
            <a:extLst>
              <a:ext uri="{FF2B5EF4-FFF2-40B4-BE49-F238E27FC236}">
                <a16:creationId xmlns:a16="http://schemas.microsoft.com/office/drawing/2014/main" id="{AF03646D-F430-61A7-3091-496740DE103A}"/>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9865039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
          <a:extLst>
            <a:ext uri="{FF2B5EF4-FFF2-40B4-BE49-F238E27FC236}">
              <a16:creationId xmlns:a16="http://schemas.microsoft.com/office/drawing/2014/main" id="{6B41BDC4-877A-623D-65D2-93D8792D4126}"/>
            </a:ext>
          </a:extLst>
        </p:cNvPr>
        <p:cNvGrpSpPr/>
        <p:nvPr/>
      </p:nvGrpSpPr>
      <p:grpSpPr>
        <a:xfrm>
          <a:off x="0" y="0"/>
          <a:ext cx="0" cy="0"/>
          <a:chOff x="0" y="0"/>
          <a:chExt cx="0" cy="0"/>
        </a:xfrm>
      </p:grpSpPr>
      <p:sp>
        <p:nvSpPr>
          <p:cNvPr id="625" name="Google Shape;625;g2e7fc370c5f_0_91:notes">
            <a:extLst>
              <a:ext uri="{FF2B5EF4-FFF2-40B4-BE49-F238E27FC236}">
                <a16:creationId xmlns:a16="http://schemas.microsoft.com/office/drawing/2014/main" id="{BB557670-1C38-2713-AB71-EA74C3D8C58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26" name="Google Shape;626;g2e7fc370c5f_0_91:notes">
            <a:extLst>
              <a:ext uri="{FF2B5EF4-FFF2-40B4-BE49-F238E27FC236}">
                <a16:creationId xmlns:a16="http://schemas.microsoft.com/office/drawing/2014/main" id="{B3C0A6FC-595A-C128-3970-B7592A9D0678}"/>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7831595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2">
          <a:extLst>
            <a:ext uri="{FF2B5EF4-FFF2-40B4-BE49-F238E27FC236}">
              <a16:creationId xmlns:a16="http://schemas.microsoft.com/office/drawing/2014/main" id="{F31EC0A2-E2A2-1825-8D32-DEABB9392AE6}"/>
            </a:ext>
          </a:extLst>
        </p:cNvPr>
        <p:cNvGrpSpPr/>
        <p:nvPr/>
      </p:nvGrpSpPr>
      <p:grpSpPr>
        <a:xfrm>
          <a:off x="0" y="0"/>
          <a:ext cx="0" cy="0"/>
          <a:chOff x="0" y="0"/>
          <a:chExt cx="0" cy="0"/>
        </a:xfrm>
      </p:grpSpPr>
      <p:sp>
        <p:nvSpPr>
          <p:cNvPr id="633" name="Google Shape;633;p59:notes">
            <a:extLst>
              <a:ext uri="{FF2B5EF4-FFF2-40B4-BE49-F238E27FC236}">
                <a16:creationId xmlns:a16="http://schemas.microsoft.com/office/drawing/2014/main" id="{7D52CC23-7188-15A4-3BC6-6CBEC5AAAB2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34" name="Google Shape;634;p59:notes">
            <a:extLst>
              <a:ext uri="{FF2B5EF4-FFF2-40B4-BE49-F238E27FC236}">
                <a16:creationId xmlns:a16="http://schemas.microsoft.com/office/drawing/2014/main" id="{AB8AC007-08C3-22C9-03AC-A522A5287186}"/>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855728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8">
          <a:extLst>
            <a:ext uri="{FF2B5EF4-FFF2-40B4-BE49-F238E27FC236}">
              <a16:creationId xmlns:a16="http://schemas.microsoft.com/office/drawing/2014/main" id="{B9CFEC60-4D83-0B05-DE0C-C1A485C3B5A7}"/>
            </a:ext>
          </a:extLst>
        </p:cNvPr>
        <p:cNvGrpSpPr/>
        <p:nvPr/>
      </p:nvGrpSpPr>
      <p:grpSpPr>
        <a:xfrm>
          <a:off x="0" y="0"/>
          <a:ext cx="0" cy="0"/>
          <a:chOff x="0" y="0"/>
          <a:chExt cx="0" cy="0"/>
        </a:xfrm>
      </p:grpSpPr>
      <p:sp>
        <p:nvSpPr>
          <p:cNvPr id="639" name="Google Shape;639;g2e7fc370c5f_0_6:notes">
            <a:extLst>
              <a:ext uri="{FF2B5EF4-FFF2-40B4-BE49-F238E27FC236}">
                <a16:creationId xmlns:a16="http://schemas.microsoft.com/office/drawing/2014/main" id="{67D35C78-0A0A-6760-18B9-1967B3E37E4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40" name="Google Shape;640;g2e7fc370c5f_0_6:notes">
            <a:extLst>
              <a:ext uri="{FF2B5EF4-FFF2-40B4-BE49-F238E27FC236}">
                <a16:creationId xmlns:a16="http://schemas.microsoft.com/office/drawing/2014/main" id="{F69D6FB7-0569-DCFB-D680-7464B4128070}"/>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0254546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6">
          <a:extLst>
            <a:ext uri="{FF2B5EF4-FFF2-40B4-BE49-F238E27FC236}">
              <a16:creationId xmlns:a16="http://schemas.microsoft.com/office/drawing/2014/main" id="{59377C30-A902-4533-C041-772211904749}"/>
            </a:ext>
          </a:extLst>
        </p:cNvPr>
        <p:cNvGrpSpPr/>
        <p:nvPr/>
      </p:nvGrpSpPr>
      <p:grpSpPr>
        <a:xfrm>
          <a:off x="0" y="0"/>
          <a:ext cx="0" cy="0"/>
          <a:chOff x="0" y="0"/>
          <a:chExt cx="0" cy="0"/>
        </a:xfrm>
      </p:grpSpPr>
      <p:sp>
        <p:nvSpPr>
          <p:cNvPr id="647" name="Google Shape;647;g2e7fc370c5f_0_22:notes">
            <a:extLst>
              <a:ext uri="{FF2B5EF4-FFF2-40B4-BE49-F238E27FC236}">
                <a16:creationId xmlns:a16="http://schemas.microsoft.com/office/drawing/2014/main" id="{2A8ED24A-F39E-E705-A5C8-31DDE9F062E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48" name="Google Shape;648;g2e7fc370c5f_0_22:notes">
            <a:extLst>
              <a:ext uri="{FF2B5EF4-FFF2-40B4-BE49-F238E27FC236}">
                <a16:creationId xmlns:a16="http://schemas.microsoft.com/office/drawing/2014/main" id="{F2FB1435-1918-A7BB-C9D0-1CDC0E3FB664}"/>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9771233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a:extLst>
            <a:ext uri="{FF2B5EF4-FFF2-40B4-BE49-F238E27FC236}">
              <a16:creationId xmlns:a16="http://schemas.microsoft.com/office/drawing/2014/main" id="{D604396E-B2A7-9657-A1D7-5325FEE69CBA}"/>
            </a:ext>
          </a:extLst>
        </p:cNvPr>
        <p:cNvGrpSpPr/>
        <p:nvPr/>
      </p:nvGrpSpPr>
      <p:grpSpPr>
        <a:xfrm>
          <a:off x="0" y="0"/>
          <a:ext cx="0" cy="0"/>
          <a:chOff x="0" y="0"/>
          <a:chExt cx="0" cy="0"/>
        </a:xfrm>
      </p:grpSpPr>
      <p:sp>
        <p:nvSpPr>
          <p:cNvPr id="655" name="Google Shape;655;g2e7fc370c5f_0_30:notes">
            <a:extLst>
              <a:ext uri="{FF2B5EF4-FFF2-40B4-BE49-F238E27FC236}">
                <a16:creationId xmlns:a16="http://schemas.microsoft.com/office/drawing/2014/main" id="{6CCCAE80-9793-3283-9C5D-04CD4B5EF21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6" name="Google Shape;656;g2e7fc370c5f_0_30:notes">
            <a:extLst>
              <a:ext uri="{FF2B5EF4-FFF2-40B4-BE49-F238E27FC236}">
                <a16:creationId xmlns:a16="http://schemas.microsoft.com/office/drawing/2014/main" id="{A46AE9CD-73D8-AAF4-96C7-5B30091A70E4}"/>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0575729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
          <a:extLst>
            <a:ext uri="{FF2B5EF4-FFF2-40B4-BE49-F238E27FC236}">
              <a16:creationId xmlns:a16="http://schemas.microsoft.com/office/drawing/2014/main" id="{79981580-1B19-FF25-222F-F83933D1D3DB}"/>
            </a:ext>
          </a:extLst>
        </p:cNvPr>
        <p:cNvGrpSpPr/>
        <p:nvPr/>
      </p:nvGrpSpPr>
      <p:grpSpPr>
        <a:xfrm>
          <a:off x="0" y="0"/>
          <a:ext cx="0" cy="0"/>
          <a:chOff x="0" y="0"/>
          <a:chExt cx="0" cy="0"/>
        </a:xfrm>
      </p:grpSpPr>
      <p:sp>
        <p:nvSpPr>
          <p:cNvPr id="663" name="Google Shape;663;g2e7fc370c5f_0_46:notes">
            <a:extLst>
              <a:ext uri="{FF2B5EF4-FFF2-40B4-BE49-F238E27FC236}">
                <a16:creationId xmlns:a16="http://schemas.microsoft.com/office/drawing/2014/main" id="{3DDEF372-8F5F-2649-D7CD-832D4A8688B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64" name="Google Shape;664;g2e7fc370c5f_0_46:notes">
            <a:extLst>
              <a:ext uri="{FF2B5EF4-FFF2-40B4-BE49-F238E27FC236}">
                <a16:creationId xmlns:a16="http://schemas.microsoft.com/office/drawing/2014/main" id="{70143AA7-792D-320A-7B64-A9E5A4677A5A}"/>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475883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a:extLst>
            <a:ext uri="{FF2B5EF4-FFF2-40B4-BE49-F238E27FC236}">
              <a16:creationId xmlns:a16="http://schemas.microsoft.com/office/drawing/2014/main" id="{C00075BD-9156-633A-145E-25CE344FF6D1}"/>
            </a:ext>
          </a:extLst>
        </p:cNvPr>
        <p:cNvGrpSpPr/>
        <p:nvPr/>
      </p:nvGrpSpPr>
      <p:grpSpPr>
        <a:xfrm>
          <a:off x="0" y="0"/>
          <a:ext cx="0" cy="0"/>
          <a:chOff x="0" y="0"/>
          <a:chExt cx="0" cy="0"/>
        </a:xfrm>
      </p:grpSpPr>
      <p:sp>
        <p:nvSpPr>
          <p:cNvPr id="273" name="Google Shape;273;g32e0230b79b_0_152:notes">
            <a:extLst>
              <a:ext uri="{FF2B5EF4-FFF2-40B4-BE49-F238E27FC236}">
                <a16:creationId xmlns:a16="http://schemas.microsoft.com/office/drawing/2014/main" id="{919742EF-8858-6FDB-D57E-D8CF7120464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4" name="Google Shape;274;g32e0230b79b_0_152:notes">
            <a:extLst>
              <a:ext uri="{FF2B5EF4-FFF2-40B4-BE49-F238E27FC236}">
                <a16:creationId xmlns:a16="http://schemas.microsoft.com/office/drawing/2014/main" id="{8CF70620-EF4E-2D71-5074-818D744A635D}"/>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284516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32e6cd80d3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2" name="Google Shape;252;g32e6cd80d3c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8335734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2e62ad20c76_0_1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8" name="Google Shape;388;g2e62ad20c76_0_18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8555642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9280564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g2d89bd57624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7" name="Google Shape;517;g2d89bd57624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190033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a:extLst>
            <a:ext uri="{FF2B5EF4-FFF2-40B4-BE49-F238E27FC236}">
              <a16:creationId xmlns:a16="http://schemas.microsoft.com/office/drawing/2014/main" id="{20CC799B-46BD-9197-F49A-9578082042CF}"/>
            </a:ext>
          </a:extLst>
        </p:cNvPr>
        <p:cNvGrpSpPr/>
        <p:nvPr/>
      </p:nvGrpSpPr>
      <p:grpSpPr>
        <a:xfrm>
          <a:off x="0" y="0"/>
          <a:ext cx="0" cy="0"/>
          <a:chOff x="0" y="0"/>
          <a:chExt cx="0" cy="0"/>
        </a:xfrm>
      </p:grpSpPr>
      <p:sp>
        <p:nvSpPr>
          <p:cNvPr id="583" name="Google Shape;583;p58:notes">
            <a:extLst>
              <a:ext uri="{FF2B5EF4-FFF2-40B4-BE49-F238E27FC236}">
                <a16:creationId xmlns:a16="http://schemas.microsoft.com/office/drawing/2014/main" id="{CE660E32-8E09-353F-FC2F-EC8E7CE7A71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84" name="Google Shape;584;p58:notes">
            <a:extLst>
              <a:ext uri="{FF2B5EF4-FFF2-40B4-BE49-F238E27FC236}">
                <a16:creationId xmlns:a16="http://schemas.microsoft.com/office/drawing/2014/main" id="{0632CF44-8BEF-5D1A-D914-34B4BB60E136}"/>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9398089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
          <a:extLst>
            <a:ext uri="{FF2B5EF4-FFF2-40B4-BE49-F238E27FC236}">
              <a16:creationId xmlns:a16="http://schemas.microsoft.com/office/drawing/2014/main" id="{7EE23578-BFE2-E85E-EF2A-4C33D3932753}"/>
            </a:ext>
          </a:extLst>
        </p:cNvPr>
        <p:cNvGrpSpPr/>
        <p:nvPr/>
      </p:nvGrpSpPr>
      <p:grpSpPr>
        <a:xfrm>
          <a:off x="0" y="0"/>
          <a:ext cx="0" cy="0"/>
          <a:chOff x="0" y="0"/>
          <a:chExt cx="0" cy="0"/>
        </a:xfrm>
      </p:grpSpPr>
      <p:sp>
        <p:nvSpPr>
          <p:cNvPr id="589" name="Google Shape;589;g2e7fc370c5f_0_55:notes">
            <a:extLst>
              <a:ext uri="{FF2B5EF4-FFF2-40B4-BE49-F238E27FC236}">
                <a16:creationId xmlns:a16="http://schemas.microsoft.com/office/drawing/2014/main" id="{591AC392-FE17-C43B-857A-F69523BC2E4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90" name="Google Shape;590;g2e7fc370c5f_0_55:notes">
            <a:extLst>
              <a:ext uri="{FF2B5EF4-FFF2-40B4-BE49-F238E27FC236}">
                <a16:creationId xmlns:a16="http://schemas.microsoft.com/office/drawing/2014/main" id="{069E4A24-9DF2-652E-BB54-F1513EC04D89}"/>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8565588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a:extLst>
            <a:ext uri="{FF2B5EF4-FFF2-40B4-BE49-F238E27FC236}">
              <a16:creationId xmlns:a16="http://schemas.microsoft.com/office/drawing/2014/main" id="{8F02DD14-EF66-7C2C-F07C-0E20E81FC434}"/>
            </a:ext>
          </a:extLst>
        </p:cNvPr>
        <p:cNvGrpSpPr/>
        <p:nvPr/>
      </p:nvGrpSpPr>
      <p:grpSpPr>
        <a:xfrm>
          <a:off x="0" y="0"/>
          <a:ext cx="0" cy="0"/>
          <a:chOff x="0" y="0"/>
          <a:chExt cx="0" cy="0"/>
        </a:xfrm>
      </p:grpSpPr>
      <p:sp>
        <p:nvSpPr>
          <p:cNvPr id="597" name="Google Shape;597;g2e7fc370c5f_0_64:notes">
            <a:extLst>
              <a:ext uri="{FF2B5EF4-FFF2-40B4-BE49-F238E27FC236}">
                <a16:creationId xmlns:a16="http://schemas.microsoft.com/office/drawing/2014/main" id="{696582D2-365B-AE22-A196-26F7C43034A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98" name="Google Shape;598;g2e7fc370c5f_0_64:notes">
            <a:extLst>
              <a:ext uri="{FF2B5EF4-FFF2-40B4-BE49-F238E27FC236}">
                <a16:creationId xmlns:a16="http://schemas.microsoft.com/office/drawing/2014/main" id="{5A7AEACB-F9DD-5779-C15D-AB7CE5425D68}"/>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19357648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Dark 1">
  <p:cSld name="TITLE_3">
    <p:bg>
      <p:bgPr>
        <a:gradFill>
          <a:gsLst>
            <a:gs pos="0">
              <a:srgbClr val="42B0FF"/>
            </a:gs>
            <a:gs pos="100000">
              <a:srgbClr val="076EB8"/>
            </a:gs>
          </a:gsLst>
          <a:lin ang="13500032" scaled="0"/>
        </a:gradFill>
        <a:effectLst/>
      </p:bgPr>
    </p:bg>
    <p:spTree>
      <p:nvGrpSpPr>
        <p:cNvPr id="1" name="Shape 28"/>
        <p:cNvGrpSpPr/>
        <p:nvPr/>
      </p:nvGrpSpPr>
      <p:grpSpPr>
        <a:xfrm>
          <a:off x="0" y="0"/>
          <a:ext cx="0" cy="0"/>
          <a:chOff x="0" y="0"/>
          <a:chExt cx="0" cy="0"/>
        </a:xfrm>
      </p:grpSpPr>
      <p:sp>
        <p:nvSpPr>
          <p:cNvPr id="29" name="Google Shape;29;p4"/>
          <p:cNvSpPr txBox="1">
            <a:spLocks noGrp="1"/>
          </p:cNvSpPr>
          <p:nvPr>
            <p:ph type="ctrTitle"/>
          </p:nvPr>
        </p:nvSpPr>
        <p:spPr>
          <a:xfrm>
            <a:off x="598100" y="1226378"/>
            <a:ext cx="5533500" cy="18945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lt1"/>
              </a:buClr>
              <a:buSzPts val="4200"/>
              <a:buNone/>
              <a:defRPr sz="4200">
                <a:solidFill>
                  <a:schemeClr val="lt1"/>
                </a:solidFill>
              </a:defRPr>
            </a:lvl1pPr>
            <a:lvl2pPr lvl="1" rtl="0">
              <a:spcBef>
                <a:spcPts val="0"/>
              </a:spcBef>
              <a:spcAft>
                <a:spcPts val="0"/>
              </a:spcAft>
              <a:buClr>
                <a:schemeClr val="lt1"/>
              </a:buClr>
              <a:buSzPts val="4200"/>
              <a:buNone/>
              <a:defRPr sz="4200">
                <a:solidFill>
                  <a:schemeClr val="lt1"/>
                </a:solidFill>
              </a:defRPr>
            </a:lvl2pPr>
            <a:lvl3pPr lvl="2" rtl="0">
              <a:spcBef>
                <a:spcPts val="0"/>
              </a:spcBef>
              <a:spcAft>
                <a:spcPts val="0"/>
              </a:spcAft>
              <a:buClr>
                <a:schemeClr val="lt1"/>
              </a:buClr>
              <a:buSzPts val="4200"/>
              <a:buNone/>
              <a:defRPr sz="4200">
                <a:solidFill>
                  <a:schemeClr val="lt1"/>
                </a:solidFill>
              </a:defRPr>
            </a:lvl3pPr>
            <a:lvl4pPr lvl="3" rtl="0">
              <a:spcBef>
                <a:spcPts val="0"/>
              </a:spcBef>
              <a:spcAft>
                <a:spcPts val="0"/>
              </a:spcAft>
              <a:buClr>
                <a:schemeClr val="lt1"/>
              </a:buClr>
              <a:buSzPts val="4200"/>
              <a:buNone/>
              <a:defRPr sz="4200">
                <a:solidFill>
                  <a:schemeClr val="lt1"/>
                </a:solidFill>
              </a:defRPr>
            </a:lvl4pPr>
            <a:lvl5pPr lvl="4" rtl="0">
              <a:spcBef>
                <a:spcPts val="0"/>
              </a:spcBef>
              <a:spcAft>
                <a:spcPts val="0"/>
              </a:spcAft>
              <a:buClr>
                <a:schemeClr val="lt1"/>
              </a:buClr>
              <a:buSzPts val="4200"/>
              <a:buNone/>
              <a:defRPr sz="4200">
                <a:solidFill>
                  <a:schemeClr val="lt1"/>
                </a:solidFill>
              </a:defRPr>
            </a:lvl5pPr>
            <a:lvl6pPr lvl="5" rtl="0">
              <a:spcBef>
                <a:spcPts val="0"/>
              </a:spcBef>
              <a:spcAft>
                <a:spcPts val="0"/>
              </a:spcAft>
              <a:buClr>
                <a:schemeClr val="lt1"/>
              </a:buClr>
              <a:buSzPts val="4200"/>
              <a:buNone/>
              <a:defRPr sz="4200">
                <a:solidFill>
                  <a:schemeClr val="lt1"/>
                </a:solidFill>
              </a:defRPr>
            </a:lvl6pPr>
            <a:lvl7pPr lvl="6" rtl="0">
              <a:spcBef>
                <a:spcPts val="0"/>
              </a:spcBef>
              <a:spcAft>
                <a:spcPts val="0"/>
              </a:spcAft>
              <a:buClr>
                <a:schemeClr val="lt1"/>
              </a:buClr>
              <a:buSzPts val="4200"/>
              <a:buNone/>
              <a:defRPr sz="4200">
                <a:solidFill>
                  <a:schemeClr val="lt1"/>
                </a:solidFill>
              </a:defRPr>
            </a:lvl7pPr>
            <a:lvl8pPr lvl="7" rtl="0">
              <a:spcBef>
                <a:spcPts val="0"/>
              </a:spcBef>
              <a:spcAft>
                <a:spcPts val="0"/>
              </a:spcAft>
              <a:buClr>
                <a:schemeClr val="lt1"/>
              </a:buClr>
              <a:buSzPts val="4200"/>
              <a:buNone/>
              <a:defRPr sz="4200">
                <a:solidFill>
                  <a:schemeClr val="lt1"/>
                </a:solidFill>
              </a:defRPr>
            </a:lvl8pPr>
            <a:lvl9pPr lvl="8" rtl="0">
              <a:spcBef>
                <a:spcPts val="0"/>
              </a:spcBef>
              <a:spcAft>
                <a:spcPts val="0"/>
              </a:spcAft>
              <a:buClr>
                <a:schemeClr val="lt1"/>
              </a:buClr>
              <a:buSzPts val="4200"/>
              <a:buNone/>
              <a:defRPr sz="4200">
                <a:solidFill>
                  <a:schemeClr val="lt1"/>
                </a:solidFill>
              </a:defRPr>
            </a:lvl9pPr>
          </a:lstStyle>
          <a:p>
            <a:endParaRPr/>
          </a:p>
        </p:txBody>
      </p:sp>
      <p:sp>
        <p:nvSpPr>
          <p:cNvPr id="30" name="Google Shape;30;p4"/>
          <p:cNvSpPr txBox="1">
            <a:spLocks noGrp="1"/>
          </p:cNvSpPr>
          <p:nvPr>
            <p:ph type="subTitle" idx="1"/>
          </p:nvPr>
        </p:nvSpPr>
        <p:spPr>
          <a:xfrm>
            <a:off x="598088" y="2715913"/>
            <a:ext cx="8222100" cy="4329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chemeClr val="lt1"/>
              </a:buClr>
              <a:buSzPts val="2100"/>
              <a:buNone/>
              <a:defRPr sz="2100">
                <a:solidFill>
                  <a:schemeClr val="lt1"/>
                </a:solidFill>
              </a:defRPr>
            </a:lvl1pPr>
            <a:lvl2pPr lvl="1" rtl="0">
              <a:lnSpc>
                <a:spcPct val="100000"/>
              </a:lnSpc>
              <a:spcBef>
                <a:spcPts val="0"/>
              </a:spcBef>
              <a:spcAft>
                <a:spcPts val="0"/>
              </a:spcAft>
              <a:buClr>
                <a:schemeClr val="lt1"/>
              </a:buClr>
              <a:buSzPts val="2100"/>
              <a:buNone/>
              <a:defRPr sz="2100">
                <a:solidFill>
                  <a:schemeClr val="lt1"/>
                </a:solidFill>
              </a:defRPr>
            </a:lvl2pPr>
            <a:lvl3pPr lvl="2" rtl="0">
              <a:lnSpc>
                <a:spcPct val="100000"/>
              </a:lnSpc>
              <a:spcBef>
                <a:spcPts val="0"/>
              </a:spcBef>
              <a:spcAft>
                <a:spcPts val="0"/>
              </a:spcAft>
              <a:buClr>
                <a:schemeClr val="lt1"/>
              </a:buClr>
              <a:buSzPts val="2100"/>
              <a:buNone/>
              <a:defRPr sz="2100">
                <a:solidFill>
                  <a:schemeClr val="lt1"/>
                </a:solidFill>
              </a:defRPr>
            </a:lvl3pPr>
            <a:lvl4pPr lvl="3" rtl="0">
              <a:lnSpc>
                <a:spcPct val="100000"/>
              </a:lnSpc>
              <a:spcBef>
                <a:spcPts val="0"/>
              </a:spcBef>
              <a:spcAft>
                <a:spcPts val="0"/>
              </a:spcAft>
              <a:buClr>
                <a:schemeClr val="lt1"/>
              </a:buClr>
              <a:buSzPts val="2100"/>
              <a:buNone/>
              <a:defRPr sz="2100">
                <a:solidFill>
                  <a:schemeClr val="lt1"/>
                </a:solidFill>
              </a:defRPr>
            </a:lvl4pPr>
            <a:lvl5pPr lvl="4" rtl="0">
              <a:lnSpc>
                <a:spcPct val="100000"/>
              </a:lnSpc>
              <a:spcBef>
                <a:spcPts val="0"/>
              </a:spcBef>
              <a:spcAft>
                <a:spcPts val="0"/>
              </a:spcAft>
              <a:buClr>
                <a:schemeClr val="lt1"/>
              </a:buClr>
              <a:buSzPts val="2100"/>
              <a:buNone/>
              <a:defRPr sz="2100">
                <a:solidFill>
                  <a:schemeClr val="lt1"/>
                </a:solidFill>
              </a:defRPr>
            </a:lvl5pPr>
            <a:lvl6pPr lvl="5" rtl="0">
              <a:lnSpc>
                <a:spcPct val="100000"/>
              </a:lnSpc>
              <a:spcBef>
                <a:spcPts val="0"/>
              </a:spcBef>
              <a:spcAft>
                <a:spcPts val="0"/>
              </a:spcAft>
              <a:buClr>
                <a:schemeClr val="lt1"/>
              </a:buClr>
              <a:buSzPts val="2100"/>
              <a:buNone/>
              <a:defRPr sz="2100">
                <a:solidFill>
                  <a:schemeClr val="lt1"/>
                </a:solidFill>
              </a:defRPr>
            </a:lvl6pPr>
            <a:lvl7pPr lvl="6" rtl="0">
              <a:lnSpc>
                <a:spcPct val="100000"/>
              </a:lnSpc>
              <a:spcBef>
                <a:spcPts val="0"/>
              </a:spcBef>
              <a:spcAft>
                <a:spcPts val="0"/>
              </a:spcAft>
              <a:buClr>
                <a:schemeClr val="lt1"/>
              </a:buClr>
              <a:buSzPts val="2100"/>
              <a:buNone/>
              <a:defRPr sz="2100">
                <a:solidFill>
                  <a:schemeClr val="lt1"/>
                </a:solidFill>
              </a:defRPr>
            </a:lvl7pPr>
            <a:lvl8pPr lvl="7" rtl="0">
              <a:lnSpc>
                <a:spcPct val="100000"/>
              </a:lnSpc>
              <a:spcBef>
                <a:spcPts val="0"/>
              </a:spcBef>
              <a:spcAft>
                <a:spcPts val="0"/>
              </a:spcAft>
              <a:buClr>
                <a:schemeClr val="lt1"/>
              </a:buClr>
              <a:buSzPts val="2100"/>
              <a:buNone/>
              <a:defRPr sz="2100">
                <a:solidFill>
                  <a:schemeClr val="lt1"/>
                </a:solidFill>
              </a:defRPr>
            </a:lvl8pPr>
            <a:lvl9pPr lvl="8" rtl="0">
              <a:lnSpc>
                <a:spcPct val="100000"/>
              </a:lnSpc>
              <a:spcBef>
                <a:spcPts val="0"/>
              </a:spcBef>
              <a:spcAft>
                <a:spcPts val="0"/>
              </a:spcAft>
              <a:buClr>
                <a:schemeClr val="lt1"/>
              </a:buClr>
              <a:buSzPts val="2100"/>
              <a:buNone/>
              <a:defRPr sz="2100">
                <a:solidFill>
                  <a:schemeClr val="lt1"/>
                </a:solidFill>
              </a:defRPr>
            </a:lvl9pPr>
          </a:lstStyle>
          <a:p>
            <a:endParaRPr/>
          </a:p>
        </p:txBody>
      </p:sp>
      <p:pic>
        <p:nvPicPr>
          <p:cNvPr id="31" name="Google Shape;31;p4"/>
          <p:cNvPicPr preferRelativeResize="0"/>
          <p:nvPr/>
        </p:nvPicPr>
        <p:blipFill>
          <a:blip r:embed="rId2">
            <a:alphaModFix/>
          </a:blip>
          <a:stretch>
            <a:fillRect/>
          </a:stretch>
        </p:blipFill>
        <p:spPr>
          <a:xfrm rot="5400000">
            <a:off x="8312352" y="4301684"/>
            <a:ext cx="844843" cy="838800"/>
          </a:xfrm>
          <a:prstGeom prst="rect">
            <a:avLst/>
          </a:prstGeom>
          <a:noFill/>
          <a:ln>
            <a:noFill/>
          </a:ln>
        </p:spPr>
      </p:pic>
      <p:sp>
        <p:nvSpPr>
          <p:cNvPr id="32" name="Google Shape;32;p4"/>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dirty="0"/>
          </a:p>
        </p:txBody>
      </p:sp>
      <p:sp>
        <p:nvSpPr>
          <p:cNvPr id="33" name="Google Shape;33;p4"/>
          <p:cNvSpPr/>
          <p:nvPr/>
        </p:nvSpPr>
        <p:spPr>
          <a:xfrm>
            <a:off x="8208900" y="0"/>
            <a:ext cx="935100" cy="935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34" name="Google Shape;34;p4"/>
          <p:cNvPicPr preferRelativeResize="0"/>
          <p:nvPr/>
        </p:nvPicPr>
        <p:blipFill>
          <a:blip r:embed="rId3">
            <a:alphaModFix/>
          </a:blip>
          <a:stretch>
            <a:fillRect/>
          </a:stretch>
        </p:blipFill>
        <p:spPr>
          <a:xfrm>
            <a:off x="7273800" y="3350"/>
            <a:ext cx="935100" cy="928411"/>
          </a:xfrm>
          <a:prstGeom prst="rect">
            <a:avLst/>
          </a:prstGeom>
          <a:noFill/>
          <a:ln>
            <a:noFill/>
          </a:ln>
        </p:spPr>
      </p:pic>
      <p:pic>
        <p:nvPicPr>
          <p:cNvPr id="35" name="Google Shape;35;p4"/>
          <p:cNvPicPr preferRelativeResize="0"/>
          <p:nvPr/>
        </p:nvPicPr>
        <p:blipFill>
          <a:blip r:embed="rId4">
            <a:alphaModFix/>
          </a:blip>
          <a:stretch>
            <a:fillRect/>
          </a:stretch>
        </p:blipFill>
        <p:spPr>
          <a:xfrm>
            <a:off x="705588" y="4235030"/>
            <a:ext cx="1194674" cy="393600"/>
          </a:xfrm>
          <a:prstGeom prst="rect">
            <a:avLst/>
          </a:prstGeom>
          <a:noFill/>
          <a:ln>
            <a:noFill/>
          </a:ln>
        </p:spPr>
      </p:pic>
      <p:pic>
        <p:nvPicPr>
          <p:cNvPr id="2" name="Picture 1">
            <a:extLst>
              <a:ext uri="{FF2B5EF4-FFF2-40B4-BE49-F238E27FC236}">
                <a16:creationId xmlns:a16="http://schemas.microsoft.com/office/drawing/2014/main" id="{7537A803-49DD-9F6C-387C-2AF2628C619E}"/>
              </a:ext>
            </a:extLst>
          </p:cNvPr>
          <p:cNvPicPr>
            <a:picLocks noChangeAspect="1"/>
          </p:cNvPicPr>
          <p:nvPr userDrawn="1"/>
        </p:nvPicPr>
        <p:blipFill>
          <a:blip r:embed="rId5"/>
          <a:stretch>
            <a:fillRect/>
          </a:stretch>
        </p:blipFill>
        <p:spPr>
          <a:xfrm>
            <a:off x="2284576" y="4122678"/>
            <a:ext cx="1080274" cy="618303"/>
          </a:xfrm>
          <a:prstGeom prst="rect">
            <a:avLst/>
          </a:prstGeom>
        </p:spPr>
      </p:pic>
      <p:pic>
        <p:nvPicPr>
          <p:cNvPr id="3" name="Picture 2">
            <a:extLst>
              <a:ext uri="{FF2B5EF4-FFF2-40B4-BE49-F238E27FC236}">
                <a16:creationId xmlns:a16="http://schemas.microsoft.com/office/drawing/2014/main" id="{2BC99040-D52B-5FAC-01DD-AA11C386147B}"/>
              </a:ext>
            </a:extLst>
          </p:cNvPr>
          <p:cNvPicPr>
            <a:picLocks noChangeAspect="1"/>
          </p:cNvPicPr>
          <p:nvPr userDrawn="1"/>
        </p:nvPicPr>
        <p:blipFill>
          <a:blip r:embed="rId6"/>
          <a:stretch>
            <a:fillRect/>
          </a:stretch>
        </p:blipFill>
        <p:spPr>
          <a:xfrm>
            <a:off x="5572981" y="3566823"/>
            <a:ext cx="2641600" cy="140970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0"/>
        <p:cNvGrpSpPr/>
        <p:nvPr/>
      </p:nvGrpSpPr>
      <p:grpSpPr>
        <a:xfrm>
          <a:off x="0" y="0"/>
          <a:ext cx="0" cy="0"/>
          <a:chOff x="0" y="0"/>
          <a:chExt cx="0" cy="0"/>
        </a:xfrm>
      </p:grpSpPr>
      <p:sp>
        <p:nvSpPr>
          <p:cNvPr id="61" name="Google Shape;61;p9"/>
          <p:cNvSpPr/>
          <p:nvPr/>
        </p:nvSpPr>
        <p:spPr>
          <a:xfrm>
            <a:off x="8432941" y="4431167"/>
            <a:ext cx="724200" cy="724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2" name="Google Shape;62;p9"/>
          <p:cNvSpPr/>
          <p:nvPr/>
        </p:nvSpPr>
        <p:spPr>
          <a:xfrm rot="10800000">
            <a:off x="7701526" y="4431200"/>
            <a:ext cx="731400" cy="7305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3" name="Google Shape;63;p9"/>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64" name="Google Shape;64;p9"/>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
        <p:nvSpPr>
          <p:cNvPr id="65" name="Google Shape;65;p9"/>
          <p:cNvSpPr/>
          <p:nvPr/>
        </p:nvSpPr>
        <p:spPr>
          <a:xfrm>
            <a:off x="8418600" y="0"/>
            <a:ext cx="725400" cy="7254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6" name="Google Shape;66;p9"/>
          <p:cNvSpPr txBox="1">
            <a:spLocks noGrp="1"/>
          </p:cNvSpPr>
          <p:nvPr>
            <p:ph type="body" idx="1"/>
          </p:nvPr>
        </p:nvSpPr>
        <p:spPr>
          <a:xfrm>
            <a:off x="280350" y="1266450"/>
            <a:ext cx="8520600" cy="33390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pic>
        <p:nvPicPr>
          <p:cNvPr id="67" name="Google Shape;67;p9"/>
          <p:cNvPicPr preferRelativeResize="0"/>
          <p:nvPr/>
        </p:nvPicPr>
        <p:blipFill>
          <a:blip r:embed="rId2">
            <a:alphaModFix/>
          </a:blip>
          <a:stretch>
            <a:fillRect/>
          </a:stretch>
        </p:blipFill>
        <p:spPr>
          <a:xfrm>
            <a:off x="190335" y="4651200"/>
            <a:ext cx="970780" cy="319850"/>
          </a:xfrm>
          <a:prstGeom prst="rect">
            <a:avLst/>
          </a:prstGeom>
          <a:noFill/>
          <a:ln>
            <a:noFill/>
          </a:ln>
        </p:spPr>
      </p:pic>
      <p:pic>
        <p:nvPicPr>
          <p:cNvPr id="2" name="Picture 1">
            <a:extLst>
              <a:ext uri="{FF2B5EF4-FFF2-40B4-BE49-F238E27FC236}">
                <a16:creationId xmlns:a16="http://schemas.microsoft.com/office/drawing/2014/main" id="{6035C707-BB64-8BEE-9847-BDAD06307F99}"/>
              </a:ext>
            </a:extLst>
          </p:cNvPr>
          <p:cNvPicPr>
            <a:picLocks noChangeAspect="1"/>
          </p:cNvPicPr>
          <p:nvPr userDrawn="1"/>
        </p:nvPicPr>
        <p:blipFill>
          <a:blip r:embed="rId3"/>
          <a:stretch>
            <a:fillRect/>
          </a:stretch>
        </p:blipFill>
        <p:spPr>
          <a:xfrm>
            <a:off x="1315843" y="4618434"/>
            <a:ext cx="673323" cy="385382"/>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ext Full Width">
  <p:cSld name="Text Full Width">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233750" y="179822"/>
            <a:ext cx="7486800" cy="699300"/>
          </a:xfrm>
          <a:prstGeom prst="rect">
            <a:avLst/>
          </a:prstGeom>
          <a:noFill/>
          <a:ln>
            <a:noFill/>
          </a:ln>
        </p:spPr>
        <p:txBody>
          <a:bodyPr spcFirstLastPara="1" wrap="square" lIns="68575" tIns="68575" rIns="68575" bIns="68575" anchor="ctr" anchorCtr="0">
            <a:noAutofit/>
          </a:bodyPr>
          <a:lstStyle>
            <a:lvl1pPr marL="0" marR="0" lvl="0" indent="0" algn="l" rtl="0">
              <a:lnSpc>
                <a:spcPct val="90000"/>
              </a:lnSpc>
              <a:spcBef>
                <a:spcPts val="0"/>
              </a:spcBef>
              <a:spcAft>
                <a:spcPts val="0"/>
              </a:spcAft>
              <a:buClr>
                <a:srgbClr val="168FDF"/>
              </a:buClr>
              <a:buSzPts val="2200"/>
              <a:buNone/>
              <a:defRPr sz="2400" i="0" u="none" strike="noStrike" cap="none">
                <a:solidFill>
                  <a:srgbClr val="003778"/>
                </a:solidFill>
              </a:defRPr>
            </a:lvl1pPr>
            <a:lvl2pPr lvl="1" indent="0">
              <a:spcBef>
                <a:spcPts val="0"/>
              </a:spcBef>
              <a:spcAft>
                <a:spcPts val="0"/>
              </a:spcAft>
              <a:buClr>
                <a:srgbClr val="168FDF"/>
              </a:buClr>
              <a:buSzPts val="2200"/>
              <a:buFont typeface="Arial"/>
              <a:buNone/>
              <a:defRPr>
                <a:solidFill>
                  <a:srgbClr val="168FDF"/>
                </a:solidFill>
                <a:latin typeface="Arial"/>
                <a:ea typeface="Arial"/>
                <a:cs typeface="Arial"/>
                <a:sym typeface="Arial"/>
              </a:defRPr>
            </a:lvl2pPr>
            <a:lvl3pPr lvl="2" indent="0">
              <a:spcBef>
                <a:spcPts val="0"/>
              </a:spcBef>
              <a:spcAft>
                <a:spcPts val="0"/>
              </a:spcAft>
              <a:buClr>
                <a:srgbClr val="168FDF"/>
              </a:buClr>
              <a:buSzPts val="2200"/>
              <a:buFont typeface="Arial"/>
              <a:buNone/>
              <a:defRPr>
                <a:solidFill>
                  <a:srgbClr val="168FDF"/>
                </a:solidFill>
                <a:latin typeface="Arial"/>
                <a:ea typeface="Arial"/>
                <a:cs typeface="Arial"/>
                <a:sym typeface="Arial"/>
              </a:defRPr>
            </a:lvl3pPr>
            <a:lvl4pPr lvl="3" indent="0">
              <a:spcBef>
                <a:spcPts val="0"/>
              </a:spcBef>
              <a:spcAft>
                <a:spcPts val="0"/>
              </a:spcAft>
              <a:buClr>
                <a:srgbClr val="168FDF"/>
              </a:buClr>
              <a:buSzPts val="2200"/>
              <a:buFont typeface="Arial"/>
              <a:buNone/>
              <a:defRPr>
                <a:solidFill>
                  <a:srgbClr val="168FDF"/>
                </a:solidFill>
                <a:latin typeface="Arial"/>
                <a:ea typeface="Arial"/>
                <a:cs typeface="Arial"/>
                <a:sym typeface="Arial"/>
              </a:defRPr>
            </a:lvl4pPr>
            <a:lvl5pPr lvl="4" indent="0">
              <a:spcBef>
                <a:spcPts val="0"/>
              </a:spcBef>
              <a:spcAft>
                <a:spcPts val="0"/>
              </a:spcAft>
              <a:buClr>
                <a:srgbClr val="168FDF"/>
              </a:buClr>
              <a:buSzPts val="2200"/>
              <a:buFont typeface="Arial"/>
              <a:buNone/>
              <a:defRPr>
                <a:solidFill>
                  <a:srgbClr val="168FDF"/>
                </a:solidFill>
                <a:latin typeface="Arial"/>
                <a:ea typeface="Arial"/>
                <a:cs typeface="Arial"/>
                <a:sym typeface="Arial"/>
              </a:defRPr>
            </a:lvl5pPr>
            <a:lvl6pPr lvl="5" indent="0">
              <a:spcBef>
                <a:spcPts val="0"/>
              </a:spcBef>
              <a:spcAft>
                <a:spcPts val="0"/>
              </a:spcAft>
              <a:buClr>
                <a:srgbClr val="168FDF"/>
              </a:buClr>
              <a:buSzPts val="2200"/>
              <a:buFont typeface="Arial"/>
              <a:buNone/>
              <a:defRPr>
                <a:solidFill>
                  <a:srgbClr val="168FDF"/>
                </a:solidFill>
                <a:latin typeface="Arial"/>
                <a:ea typeface="Arial"/>
                <a:cs typeface="Arial"/>
                <a:sym typeface="Arial"/>
              </a:defRPr>
            </a:lvl6pPr>
            <a:lvl7pPr lvl="6" indent="0">
              <a:spcBef>
                <a:spcPts val="0"/>
              </a:spcBef>
              <a:spcAft>
                <a:spcPts val="0"/>
              </a:spcAft>
              <a:buClr>
                <a:srgbClr val="168FDF"/>
              </a:buClr>
              <a:buSzPts val="2200"/>
              <a:buFont typeface="Arial"/>
              <a:buNone/>
              <a:defRPr>
                <a:solidFill>
                  <a:srgbClr val="168FDF"/>
                </a:solidFill>
                <a:latin typeface="Arial"/>
                <a:ea typeface="Arial"/>
                <a:cs typeface="Arial"/>
                <a:sym typeface="Arial"/>
              </a:defRPr>
            </a:lvl7pPr>
            <a:lvl8pPr lvl="7" indent="0">
              <a:spcBef>
                <a:spcPts val="0"/>
              </a:spcBef>
              <a:spcAft>
                <a:spcPts val="0"/>
              </a:spcAft>
              <a:buClr>
                <a:srgbClr val="168FDF"/>
              </a:buClr>
              <a:buSzPts val="2200"/>
              <a:buFont typeface="Arial"/>
              <a:buNone/>
              <a:defRPr>
                <a:solidFill>
                  <a:srgbClr val="168FDF"/>
                </a:solidFill>
                <a:latin typeface="Arial"/>
                <a:ea typeface="Arial"/>
                <a:cs typeface="Arial"/>
                <a:sym typeface="Arial"/>
              </a:defRPr>
            </a:lvl8pPr>
            <a:lvl9pPr lvl="8" indent="0">
              <a:spcBef>
                <a:spcPts val="0"/>
              </a:spcBef>
              <a:spcAft>
                <a:spcPts val="0"/>
              </a:spcAft>
              <a:buClr>
                <a:srgbClr val="168FDF"/>
              </a:buClr>
              <a:buSzPts val="2200"/>
              <a:buFont typeface="Arial"/>
              <a:buNone/>
              <a:defRPr>
                <a:solidFill>
                  <a:srgbClr val="168FDF"/>
                </a:solidFill>
                <a:latin typeface="Arial"/>
                <a:ea typeface="Arial"/>
                <a:cs typeface="Arial"/>
                <a:sym typeface="Arial"/>
              </a:defRPr>
            </a:lvl9pPr>
          </a:lstStyle>
          <a:p>
            <a:endParaRPr dirty="0"/>
          </a:p>
        </p:txBody>
      </p:sp>
      <p:sp>
        <p:nvSpPr>
          <p:cNvPr id="15" name="Google Shape;15;p3"/>
          <p:cNvSpPr txBox="1">
            <a:spLocks noGrp="1"/>
          </p:cNvSpPr>
          <p:nvPr>
            <p:ph type="body" idx="1"/>
          </p:nvPr>
        </p:nvSpPr>
        <p:spPr>
          <a:xfrm>
            <a:off x="233750" y="879125"/>
            <a:ext cx="8725500" cy="3980700"/>
          </a:xfrm>
          <a:prstGeom prst="rect">
            <a:avLst/>
          </a:prstGeom>
          <a:noFill/>
          <a:ln>
            <a:noFill/>
          </a:ln>
        </p:spPr>
        <p:txBody>
          <a:bodyPr spcFirstLastPara="1" wrap="square" lIns="91425" tIns="91425" rIns="91425" bIns="91425" anchor="t" anchorCtr="0">
            <a:noAutofit/>
          </a:bodyPr>
          <a:lstStyle>
            <a:lvl1pPr marL="457189" marR="0" lvl="0" indent="-342892" algn="l" rtl="0">
              <a:lnSpc>
                <a:spcPct val="100000"/>
              </a:lnSpc>
              <a:spcBef>
                <a:spcPts val="800"/>
              </a:spcBef>
              <a:spcAft>
                <a:spcPts val="0"/>
              </a:spcAft>
              <a:buClr>
                <a:srgbClr val="168FDF"/>
              </a:buClr>
              <a:buSzPts val="1800"/>
              <a:buFont typeface="Arial"/>
              <a:buChar char="●"/>
              <a:defRPr sz="1800" i="0" u="none" strike="noStrike" cap="none">
                <a:solidFill>
                  <a:srgbClr val="2F2F2F"/>
                </a:solidFill>
                <a:latin typeface="Arial"/>
                <a:ea typeface="Arial"/>
                <a:cs typeface="Arial"/>
                <a:sym typeface="Arial"/>
              </a:defRPr>
            </a:lvl1pPr>
            <a:lvl2pPr marL="914378" marR="0" lvl="1" indent="-336542" algn="l" rtl="0">
              <a:lnSpc>
                <a:spcPct val="100000"/>
              </a:lnSpc>
              <a:spcBef>
                <a:spcPts val="400"/>
              </a:spcBef>
              <a:spcAft>
                <a:spcPts val="0"/>
              </a:spcAft>
              <a:buClr>
                <a:srgbClr val="168FDF"/>
              </a:buClr>
              <a:buSzPts val="1700"/>
              <a:buFont typeface="Arial"/>
              <a:buChar char="○"/>
              <a:defRPr sz="1700" i="0" u="none" strike="noStrike" cap="none">
                <a:solidFill>
                  <a:srgbClr val="2F2F2F"/>
                </a:solidFill>
                <a:latin typeface="Arial"/>
                <a:ea typeface="Arial"/>
                <a:cs typeface="Arial"/>
                <a:sym typeface="Arial"/>
              </a:defRPr>
            </a:lvl2pPr>
            <a:lvl3pPr marL="1371566" marR="0" lvl="2" indent="-330192" algn="l" rtl="0">
              <a:lnSpc>
                <a:spcPct val="100000"/>
              </a:lnSpc>
              <a:spcBef>
                <a:spcPts val="400"/>
              </a:spcBef>
              <a:spcAft>
                <a:spcPts val="0"/>
              </a:spcAft>
              <a:buClr>
                <a:srgbClr val="168FDF"/>
              </a:buClr>
              <a:buSzPts val="1600"/>
              <a:buFont typeface="Arial"/>
              <a:buChar char="■"/>
              <a:defRPr sz="1600" i="0" u="none" strike="noStrike" cap="none">
                <a:solidFill>
                  <a:srgbClr val="2F2F2F"/>
                </a:solidFill>
                <a:latin typeface="Arial"/>
                <a:ea typeface="Arial"/>
                <a:cs typeface="Arial"/>
                <a:sym typeface="Arial"/>
              </a:defRPr>
            </a:lvl3pPr>
            <a:lvl4pPr marL="1828754" marR="0" lvl="3" indent="-323842" algn="l" rtl="0">
              <a:lnSpc>
                <a:spcPct val="100000"/>
              </a:lnSpc>
              <a:spcBef>
                <a:spcPts val="400"/>
              </a:spcBef>
              <a:spcAft>
                <a:spcPts val="0"/>
              </a:spcAft>
              <a:buClr>
                <a:srgbClr val="168FDF"/>
              </a:buClr>
              <a:buSzPts val="1500"/>
              <a:buFont typeface="Arial"/>
              <a:buChar char="●"/>
              <a:defRPr sz="1500" i="0" u="none" strike="noStrike" cap="none">
                <a:solidFill>
                  <a:srgbClr val="2F2F2F"/>
                </a:solidFill>
                <a:latin typeface="Arial"/>
                <a:ea typeface="Arial"/>
                <a:cs typeface="Arial"/>
                <a:sym typeface="Arial"/>
              </a:defRPr>
            </a:lvl4pPr>
            <a:lvl5pPr marL="2285943" marR="0" lvl="4" indent="-317492" algn="l" rtl="0">
              <a:lnSpc>
                <a:spcPct val="100000"/>
              </a:lnSpc>
              <a:spcBef>
                <a:spcPts val="400"/>
              </a:spcBef>
              <a:spcAft>
                <a:spcPts val="0"/>
              </a:spcAft>
              <a:buClr>
                <a:srgbClr val="168FDF"/>
              </a:buClr>
              <a:buSzPts val="1400"/>
              <a:buFont typeface="Arial"/>
              <a:buChar char="○"/>
              <a:defRPr i="0" u="none" strike="noStrike" cap="none">
                <a:solidFill>
                  <a:srgbClr val="2F2F2F"/>
                </a:solidFill>
                <a:latin typeface="Arial"/>
                <a:ea typeface="Arial"/>
                <a:cs typeface="Arial"/>
                <a:sym typeface="Arial"/>
              </a:defRPr>
            </a:lvl5pPr>
            <a:lvl6pPr marL="2743132" marR="0" lvl="5" indent="-317492" algn="l" rtl="0">
              <a:lnSpc>
                <a:spcPct val="90000"/>
              </a:lnSpc>
              <a:spcBef>
                <a:spcPts val="400"/>
              </a:spcBef>
              <a:spcAft>
                <a:spcPts val="0"/>
              </a:spcAft>
              <a:buClr>
                <a:schemeClr val="dk1"/>
              </a:buClr>
              <a:buSzPts val="1400"/>
              <a:buFont typeface="Arial"/>
              <a:buChar char="■"/>
              <a:defRPr sz="1400" i="0" u="none" strike="noStrike" cap="none">
                <a:solidFill>
                  <a:schemeClr val="dk1"/>
                </a:solidFill>
                <a:latin typeface="Arial"/>
                <a:ea typeface="Arial"/>
                <a:cs typeface="Arial"/>
                <a:sym typeface="Arial"/>
              </a:defRPr>
            </a:lvl6pPr>
            <a:lvl7pPr marL="3200320" marR="0" lvl="6" indent="-317492" algn="l" rtl="0">
              <a:lnSpc>
                <a:spcPct val="90000"/>
              </a:lnSpc>
              <a:spcBef>
                <a:spcPts val="400"/>
              </a:spcBef>
              <a:spcAft>
                <a:spcPts val="0"/>
              </a:spcAft>
              <a:buClr>
                <a:schemeClr val="dk1"/>
              </a:buClr>
              <a:buSzPts val="1400"/>
              <a:buFont typeface="Arial"/>
              <a:buChar char="●"/>
              <a:defRPr sz="1400" i="0" u="none" strike="noStrike" cap="none">
                <a:solidFill>
                  <a:schemeClr val="dk1"/>
                </a:solidFill>
                <a:latin typeface="Arial"/>
                <a:ea typeface="Arial"/>
                <a:cs typeface="Arial"/>
                <a:sym typeface="Arial"/>
              </a:defRPr>
            </a:lvl7pPr>
            <a:lvl8pPr marL="3657509" marR="0" lvl="7" indent="-317492" algn="l" rtl="0">
              <a:lnSpc>
                <a:spcPct val="90000"/>
              </a:lnSpc>
              <a:spcBef>
                <a:spcPts val="400"/>
              </a:spcBef>
              <a:spcAft>
                <a:spcPts val="0"/>
              </a:spcAft>
              <a:buClr>
                <a:schemeClr val="dk1"/>
              </a:buClr>
              <a:buSzPts val="1400"/>
              <a:buFont typeface="Arial"/>
              <a:buChar char="○"/>
              <a:defRPr sz="1400" i="0" u="none" strike="noStrike" cap="none">
                <a:solidFill>
                  <a:schemeClr val="dk1"/>
                </a:solidFill>
                <a:latin typeface="Arial"/>
                <a:ea typeface="Arial"/>
                <a:cs typeface="Arial"/>
                <a:sym typeface="Arial"/>
              </a:defRPr>
            </a:lvl8pPr>
            <a:lvl9pPr marL="4114697" marR="0" lvl="8" indent="-317492" algn="l" rtl="0">
              <a:lnSpc>
                <a:spcPct val="90000"/>
              </a:lnSpc>
              <a:spcBef>
                <a:spcPts val="400"/>
              </a:spcBef>
              <a:spcAft>
                <a:spcPts val="0"/>
              </a:spcAft>
              <a:buClr>
                <a:schemeClr val="dk1"/>
              </a:buClr>
              <a:buSzPts val="1400"/>
              <a:buFont typeface="Arial"/>
              <a:buChar char="■"/>
              <a:defRPr sz="1400" i="0" u="none" strike="noStrike" cap="none">
                <a:solidFill>
                  <a:schemeClr val="dk1"/>
                </a:solidFill>
                <a:latin typeface="Arial"/>
                <a:ea typeface="Arial"/>
                <a:cs typeface="Arial"/>
                <a:sym typeface="Arial"/>
              </a:defRPr>
            </a:lvl9pPr>
          </a:lstStyle>
          <a:p>
            <a:endParaRPr dirty="0"/>
          </a:p>
        </p:txBody>
      </p:sp>
      <p:pic>
        <p:nvPicPr>
          <p:cNvPr id="5" name="Picture 4">
            <a:extLst>
              <a:ext uri="{FF2B5EF4-FFF2-40B4-BE49-F238E27FC236}">
                <a16:creationId xmlns:a16="http://schemas.microsoft.com/office/drawing/2014/main" id="{3F33C0CA-AF97-314A-AA44-08F61CE32073}"/>
              </a:ext>
            </a:extLst>
          </p:cNvPr>
          <p:cNvPicPr>
            <a:picLocks noChangeAspect="1"/>
          </p:cNvPicPr>
          <p:nvPr userDrawn="1"/>
        </p:nvPicPr>
        <p:blipFill>
          <a:blip r:embed="rId2"/>
          <a:stretch>
            <a:fillRect/>
          </a:stretch>
        </p:blipFill>
        <p:spPr>
          <a:xfrm>
            <a:off x="7445941" y="89104"/>
            <a:ext cx="1539834" cy="881336"/>
          </a:xfrm>
          <a:prstGeom prst="rect">
            <a:avLst/>
          </a:prstGeom>
        </p:spPr>
      </p:pic>
      <p:pic>
        <p:nvPicPr>
          <p:cNvPr id="6" name="Google Shape;44;p18">
            <a:extLst>
              <a:ext uri="{FF2B5EF4-FFF2-40B4-BE49-F238E27FC236}">
                <a16:creationId xmlns:a16="http://schemas.microsoft.com/office/drawing/2014/main" id="{01DFF06F-6150-6AF4-A5D9-0F38FAD59327}"/>
              </a:ext>
            </a:extLst>
          </p:cNvPr>
          <p:cNvPicPr preferRelativeResize="0"/>
          <p:nvPr userDrawn="1"/>
        </p:nvPicPr>
        <p:blipFill rotWithShape="1">
          <a:blip r:embed="rId3">
            <a:alphaModFix/>
          </a:blip>
          <a:srcRect/>
          <a:stretch/>
        </p:blipFill>
        <p:spPr>
          <a:xfrm>
            <a:off x="190335" y="4651201"/>
            <a:ext cx="970780" cy="319850"/>
          </a:xfrm>
          <a:prstGeom prst="rect">
            <a:avLst/>
          </a:prstGeom>
          <a:noFill/>
          <a:ln>
            <a:noFill/>
          </a:ln>
        </p:spPr>
      </p:pic>
    </p:spTree>
    <p:extLst>
      <p:ext uri="{BB962C8B-B14F-4D97-AF65-F5344CB8AC3E}">
        <p14:creationId xmlns:p14="http://schemas.microsoft.com/office/powerpoint/2010/main" val="17235102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PDX General">
  <p:cSld name="SPDX General">
    <p:spTree>
      <p:nvGrpSpPr>
        <p:cNvPr id="1" name="Shape 59"/>
        <p:cNvGrpSpPr/>
        <p:nvPr/>
      </p:nvGrpSpPr>
      <p:grpSpPr>
        <a:xfrm>
          <a:off x="0" y="0"/>
          <a:ext cx="0" cy="0"/>
          <a:chOff x="0" y="0"/>
          <a:chExt cx="0" cy="0"/>
        </a:xfrm>
      </p:grpSpPr>
      <p:sp>
        <p:nvSpPr>
          <p:cNvPr id="60" name="Google Shape;60;p14"/>
          <p:cNvSpPr txBox="1">
            <a:spLocks noGrp="1"/>
          </p:cNvSpPr>
          <p:nvPr>
            <p:ph type="sldNum" idx="12"/>
          </p:nvPr>
        </p:nvSpPr>
        <p:spPr>
          <a:xfrm>
            <a:off x="8817154" y="4937760"/>
            <a:ext cx="275700" cy="205800"/>
          </a:xfrm>
          <a:prstGeom prst="rect">
            <a:avLst/>
          </a:prstGeom>
          <a:noFill/>
          <a:ln>
            <a:noFill/>
          </a:ln>
        </p:spPr>
        <p:txBody>
          <a:bodyPr spcFirstLastPara="1" wrap="square" lIns="68575" tIns="34275" rIns="68575" bIns="34275" anchor="ctr" anchorCtr="0">
            <a:normAutofit/>
          </a:bodyPr>
          <a:lstStyle>
            <a:lvl1pPr marL="0" marR="0" lvl="0" indent="0" algn="r" rtl="0">
              <a:spcBef>
                <a:spcPts val="0"/>
              </a:spcBef>
              <a:buNone/>
              <a:defRPr sz="800">
                <a:solidFill>
                  <a:srgbClr val="0094FF"/>
                </a:solidFill>
                <a:latin typeface="Archivo"/>
                <a:ea typeface="Archivo"/>
                <a:cs typeface="Archivo"/>
                <a:sym typeface="Archivo"/>
              </a:defRPr>
            </a:lvl1pPr>
            <a:lvl2pPr marL="0" marR="0" lvl="1" indent="0" algn="r" rtl="0">
              <a:spcBef>
                <a:spcPts val="0"/>
              </a:spcBef>
              <a:buNone/>
              <a:defRPr sz="800">
                <a:solidFill>
                  <a:srgbClr val="0094FF"/>
                </a:solidFill>
                <a:latin typeface="Archivo"/>
                <a:ea typeface="Archivo"/>
                <a:cs typeface="Archivo"/>
                <a:sym typeface="Archivo"/>
              </a:defRPr>
            </a:lvl2pPr>
            <a:lvl3pPr marL="0" marR="0" lvl="2" indent="0" algn="r" rtl="0">
              <a:spcBef>
                <a:spcPts val="0"/>
              </a:spcBef>
              <a:buNone/>
              <a:defRPr sz="800">
                <a:solidFill>
                  <a:srgbClr val="0094FF"/>
                </a:solidFill>
                <a:latin typeface="Archivo"/>
                <a:ea typeface="Archivo"/>
                <a:cs typeface="Archivo"/>
                <a:sym typeface="Archivo"/>
              </a:defRPr>
            </a:lvl3pPr>
            <a:lvl4pPr marL="0" marR="0" lvl="3" indent="0" algn="r" rtl="0">
              <a:spcBef>
                <a:spcPts val="0"/>
              </a:spcBef>
              <a:buNone/>
              <a:defRPr sz="800">
                <a:solidFill>
                  <a:srgbClr val="0094FF"/>
                </a:solidFill>
                <a:latin typeface="Archivo"/>
                <a:ea typeface="Archivo"/>
                <a:cs typeface="Archivo"/>
                <a:sym typeface="Archivo"/>
              </a:defRPr>
            </a:lvl4pPr>
            <a:lvl5pPr marL="0" marR="0" lvl="4" indent="0" algn="r" rtl="0">
              <a:spcBef>
                <a:spcPts val="0"/>
              </a:spcBef>
              <a:buNone/>
              <a:defRPr sz="800">
                <a:solidFill>
                  <a:srgbClr val="0094FF"/>
                </a:solidFill>
                <a:latin typeface="Archivo"/>
                <a:ea typeface="Archivo"/>
                <a:cs typeface="Archivo"/>
                <a:sym typeface="Archivo"/>
              </a:defRPr>
            </a:lvl5pPr>
            <a:lvl6pPr marL="0" marR="0" lvl="5" indent="0" algn="r" rtl="0">
              <a:spcBef>
                <a:spcPts val="0"/>
              </a:spcBef>
              <a:buNone/>
              <a:defRPr sz="800">
                <a:solidFill>
                  <a:srgbClr val="0094FF"/>
                </a:solidFill>
                <a:latin typeface="Archivo"/>
                <a:ea typeface="Archivo"/>
                <a:cs typeface="Archivo"/>
                <a:sym typeface="Archivo"/>
              </a:defRPr>
            </a:lvl6pPr>
            <a:lvl7pPr marL="0" marR="0" lvl="6" indent="0" algn="r" rtl="0">
              <a:spcBef>
                <a:spcPts val="0"/>
              </a:spcBef>
              <a:buNone/>
              <a:defRPr sz="800">
                <a:solidFill>
                  <a:srgbClr val="0094FF"/>
                </a:solidFill>
                <a:latin typeface="Archivo"/>
                <a:ea typeface="Archivo"/>
                <a:cs typeface="Archivo"/>
                <a:sym typeface="Archivo"/>
              </a:defRPr>
            </a:lvl7pPr>
            <a:lvl8pPr marL="0" marR="0" lvl="7" indent="0" algn="r" rtl="0">
              <a:spcBef>
                <a:spcPts val="0"/>
              </a:spcBef>
              <a:buNone/>
              <a:defRPr sz="800">
                <a:solidFill>
                  <a:srgbClr val="0094FF"/>
                </a:solidFill>
                <a:latin typeface="Archivo"/>
                <a:ea typeface="Archivo"/>
                <a:cs typeface="Archivo"/>
                <a:sym typeface="Archivo"/>
              </a:defRPr>
            </a:lvl8pPr>
            <a:lvl9pPr marL="0" marR="0" lvl="8" indent="0" algn="r" rtl="0">
              <a:spcBef>
                <a:spcPts val="0"/>
              </a:spcBef>
              <a:buNone/>
              <a:defRPr sz="800">
                <a:solidFill>
                  <a:srgbClr val="0094FF"/>
                </a:solidFill>
                <a:latin typeface="Archivo"/>
                <a:ea typeface="Archivo"/>
                <a:cs typeface="Archivo"/>
                <a:sym typeface="Archivo"/>
              </a:defRPr>
            </a:lvl9pPr>
          </a:lstStyle>
          <a:p>
            <a:pPr marL="0" lvl="0" indent="0" algn="r" rtl="0">
              <a:spcBef>
                <a:spcPts val="0"/>
              </a:spcBef>
              <a:spcAft>
                <a:spcPts val="0"/>
              </a:spcAft>
              <a:buNone/>
            </a:pPr>
            <a:r>
              <a:rPr lang="en-GB" dirty="0"/>
              <a:t>#</a:t>
            </a:r>
            <a:endParaRPr i="0" u="none" strike="noStrike" cap="none" dirty="0"/>
          </a:p>
        </p:txBody>
      </p:sp>
      <p:cxnSp>
        <p:nvCxnSpPr>
          <p:cNvPr id="61" name="Google Shape;61;p14"/>
          <p:cNvCxnSpPr/>
          <p:nvPr/>
        </p:nvCxnSpPr>
        <p:spPr>
          <a:xfrm flipH="1">
            <a:off x="162500" y="190900"/>
            <a:ext cx="9300" cy="4428300"/>
          </a:xfrm>
          <a:prstGeom prst="straightConnector1">
            <a:avLst/>
          </a:prstGeom>
          <a:noFill/>
          <a:ln w="9525" cap="flat" cmpd="sng">
            <a:solidFill>
              <a:srgbClr val="168FDF"/>
            </a:solidFill>
            <a:prstDash val="solid"/>
            <a:miter lim="8000"/>
            <a:headEnd type="none" w="sm" len="sm"/>
            <a:tailEnd type="none" w="sm" len="sm"/>
          </a:ln>
        </p:spPr>
      </p:cxnSp>
      <p:sp>
        <p:nvSpPr>
          <p:cNvPr id="62" name="Google Shape;62;p14"/>
          <p:cNvSpPr txBox="1">
            <a:spLocks noGrp="1"/>
          </p:cNvSpPr>
          <p:nvPr>
            <p:ph type="title"/>
          </p:nvPr>
        </p:nvSpPr>
        <p:spPr>
          <a:xfrm>
            <a:off x="268975" y="614300"/>
            <a:ext cx="6206100" cy="373200"/>
          </a:xfrm>
          <a:prstGeom prst="rect">
            <a:avLst/>
          </a:prstGeom>
          <a:noFill/>
          <a:ln>
            <a:noFill/>
          </a:ln>
        </p:spPr>
        <p:txBody>
          <a:bodyPr spcFirstLastPara="1" wrap="square" lIns="91425" tIns="91425" rIns="91425" bIns="91425" anchor="ctr" anchorCtr="0">
            <a:normAutofit/>
          </a:bodyPr>
          <a:lstStyle>
            <a:lvl1pPr marL="0" marR="0" lvl="0" indent="0" algn="l" rtl="0">
              <a:lnSpc>
                <a:spcPct val="90000"/>
              </a:lnSpc>
              <a:spcBef>
                <a:spcPts val="0"/>
              </a:spcBef>
              <a:spcAft>
                <a:spcPts val="0"/>
              </a:spcAft>
              <a:buClr>
                <a:srgbClr val="0094FF"/>
              </a:buClr>
              <a:buSzPts val="1800"/>
              <a:buFont typeface="Archivo Light"/>
              <a:buNone/>
              <a:defRPr sz="1800" i="0" u="none" strike="noStrike" cap="none">
                <a:solidFill>
                  <a:srgbClr val="0094FF"/>
                </a:solidFill>
                <a:latin typeface="Archivo Light"/>
                <a:ea typeface="Archivo Light"/>
                <a:cs typeface="Archivo Light"/>
                <a:sym typeface="Archivo Light"/>
              </a:defRPr>
            </a:lvl1pPr>
            <a:lvl2pPr lvl="1" indent="0" rtl="0">
              <a:spcBef>
                <a:spcPts val="0"/>
              </a:spcBef>
              <a:spcAft>
                <a:spcPts val="0"/>
              </a:spcAft>
              <a:buClr>
                <a:srgbClr val="168FDF"/>
              </a:buClr>
              <a:buSzPts val="2800"/>
              <a:buFont typeface="Arial"/>
              <a:buNone/>
              <a:defRPr>
                <a:solidFill>
                  <a:srgbClr val="168FDF"/>
                </a:solidFill>
                <a:latin typeface="Arial"/>
                <a:ea typeface="Arial"/>
                <a:cs typeface="Arial"/>
                <a:sym typeface="Arial"/>
              </a:defRPr>
            </a:lvl2pPr>
            <a:lvl3pPr lvl="2" indent="0" rtl="0">
              <a:spcBef>
                <a:spcPts val="0"/>
              </a:spcBef>
              <a:spcAft>
                <a:spcPts val="0"/>
              </a:spcAft>
              <a:buClr>
                <a:srgbClr val="168FDF"/>
              </a:buClr>
              <a:buSzPts val="2800"/>
              <a:buFont typeface="Arial"/>
              <a:buNone/>
              <a:defRPr>
                <a:solidFill>
                  <a:srgbClr val="168FDF"/>
                </a:solidFill>
                <a:latin typeface="Arial"/>
                <a:ea typeface="Arial"/>
                <a:cs typeface="Arial"/>
                <a:sym typeface="Arial"/>
              </a:defRPr>
            </a:lvl3pPr>
            <a:lvl4pPr lvl="3" indent="0" rtl="0">
              <a:spcBef>
                <a:spcPts val="0"/>
              </a:spcBef>
              <a:spcAft>
                <a:spcPts val="0"/>
              </a:spcAft>
              <a:buClr>
                <a:srgbClr val="168FDF"/>
              </a:buClr>
              <a:buSzPts val="2800"/>
              <a:buFont typeface="Arial"/>
              <a:buNone/>
              <a:defRPr>
                <a:solidFill>
                  <a:srgbClr val="168FDF"/>
                </a:solidFill>
                <a:latin typeface="Arial"/>
                <a:ea typeface="Arial"/>
                <a:cs typeface="Arial"/>
                <a:sym typeface="Arial"/>
              </a:defRPr>
            </a:lvl4pPr>
            <a:lvl5pPr lvl="4" indent="0" rtl="0">
              <a:spcBef>
                <a:spcPts val="0"/>
              </a:spcBef>
              <a:spcAft>
                <a:spcPts val="0"/>
              </a:spcAft>
              <a:buClr>
                <a:srgbClr val="168FDF"/>
              </a:buClr>
              <a:buSzPts val="2800"/>
              <a:buFont typeface="Arial"/>
              <a:buNone/>
              <a:defRPr>
                <a:solidFill>
                  <a:srgbClr val="168FDF"/>
                </a:solidFill>
                <a:latin typeface="Arial"/>
                <a:ea typeface="Arial"/>
                <a:cs typeface="Arial"/>
                <a:sym typeface="Arial"/>
              </a:defRPr>
            </a:lvl5pPr>
            <a:lvl6pPr lvl="5" indent="0" rtl="0">
              <a:spcBef>
                <a:spcPts val="0"/>
              </a:spcBef>
              <a:spcAft>
                <a:spcPts val="0"/>
              </a:spcAft>
              <a:buClr>
                <a:srgbClr val="168FDF"/>
              </a:buClr>
              <a:buSzPts val="2800"/>
              <a:buFont typeface="Arial"/>
              <a:buNone/>
              <a:defRPr>
                <a:solidFill>
                  <a:srgbClr val="168FDF"/>
                </a:solidFill>
                <a:latin typeface="Arial"/>
                <a:ea typeface="Arial"/>
                <a:cs typeface="Arial"/>
                <a:sym typeface="Arial"/>
              </a:defRPr>
            </a:lvl6pPr>
            <a:lvl7pPr lvl="6" indent="0" rtl="0">
              <a:spcBef>
                <a:spcPts val="0"/>
              </a:spcBef>
              <a:spcAft>
                <a:spcPts val="0"/>
              </a:spcAft>
              <a:buClr>
                <a:srgbClr val="168FDF"/>
              </a:buClr>
              <a:buSzPts val="2800"/>
              <a:buFont typeface="Arial"/>
              <a:buNone/>
              <a:defRPr>
                <a:solidFill>
                  <a:srgbClr val="168FDF"/>
                </a:solidFill>
                <a:latin typeface="Arial"/>
                <a:ea typeface="Arial"/>
                <a:cs typeface="Arial"/>
                <a:sym typeface="Arial"/>
              </a:defRPr>
            </a:lvl7pPr>
            <a:lvl8pPr lvl="7" indent="0" rtl="0">
              <a:spcBef>
                <a:spcPts val="0"/>
              </a:spcBef>
              <a:spcAft>
                <a:spcPts val="0"/>
              </a:spcAft>
              <a:buClr>
                <a:srgbClr val="168FDF"/>
              </a:buClr>
              <a:buSzPts val="2800"/>
              <a:buFont typeface="Arial"/>
              <a:buNone/>
              <a:defRPr>
                <a:solidFill>
                  <a:srgbClr val="168FDF"/>
                </a:solidFill>
                <a:latin typeface="Arial"/>
                <a:ea typeface="Arial"/>
                <a:cs typeface="Arial"/>
                <a:sym typeface="Arial"/>
              </a:defRPr>
            </a:lvl8pPr>
            <a:lvl9pPr lvl="8" indent="0" rtl="0">
              <a:spcBef>
                <a:spcPts val="0"/>
              </a:spcBef>
              <a:spcAft>
                <a:spcPts val="0"/>
              </a:spcAft>
              <a:buClr>
                <a:srgbClr val="168FDF"/>
              </a:buClr>
              <a:buSzPts val="2800"/>
              <a:buFont typeface="Arial"/>
              <a:buNone/>
              <a:defRPr>
                <a:solidFill>
                  <a:srgbClr val="168FDF"/>
                </a:solidFill>
                <a:latin typeface="Arial"/>
                <a:ea typeface="Arial"/>
                <a:cs typeface="Arial"/>
                <a:sym typeface="Arial"/>
              </a:defRPr>
            </a:lvl9pPr>
          </a:lstStyle>
          <a:p>
            <a:endParaRPr/>
          </a:p>
        </p:txBody>
      </p:sp>
      <p:sp>
        <p:nvSpPr>
          <p:cNvPr id="63" name="Google Shape;63;p14"/>
          <p:cNvSpPr txBox="1">
            <a:spLocks noGrp="1"/>
          </p:cNvSpPr>
          <p:nvPr>
            <p:ph type="title" idx="2"/>
          </p:nvPr>
        </p:nvSpPr>
        <p:spPr>
          <a:xfrm>
            <a:off x="268975" y="214599"/>
            <a:ext cx="7486800" cy="499500"/>
          </a:xfrm>
          <a:prstGeom prst="rect">
            <a:avLst/>
          </a:prstGeom>
          <a:noFill/>
          <a:ln>
            <a:noFill/>
          </a:ln>
        </p:spPr>
        <p:txBody>
          <a:bodyPr spcFirstLastPara="1" wrap="square" lIns="91425" tIns="91425" rIns="91425" bIns="91425" anchor="ctr" anchorCtr="0">
            <a:normAutofit/>
          </a:bodyPr>
          <a:lstStyle>
            <a:lvl1pPr marL="0" marR="0" lvl="0" indent="0" algn="l" rtl="0">
              <a:lnSpc>
                <a:spcPct val="90000"/>
              </a:lnSpc>
              <a:spcBef>
                <a:spcPts val="0"/>
              </a:spcBef>
              <a:spcAft>
                <a:spcPts val="0"/>
              </a:spcAft>
              <a:buClr>
                <a:srgbClr val="003778"/>
              </a:buClr>
              <a:buSzPts val="3000"/>
              <a:buFont typeface="Archivo"/>
              <a:buNone/>
              <a:defRPr sz="3000" i="0" u="none" strike="noStrike" cap="none">
                <a:solidFill>
                  <a:srgbClr val="003778"/>
                </a:solidFill>
                <a:latin typeface="Archivo"/>
                <a:ea typeface="Archivo"/>
                <a:cs typeface="Archivo"/>
                <a:sym typeface="Archivo"/>
              </a:defRPr>
            </a:lvl1pPr>
            <a:lvl2pPr lvl="1" indent="0" rtl="0">
              <a:spcBef>
                <a:spcPts val="0"/>
              </a:spcBef>
              <a:spcAft>
                <a:spcPts val="0"/>
              </a:spcAft>
              <a:buClr>
                <a:srgbClr val="168FDF"/>
              </a:buClr>
              <a:buSzPts val="2800"/>
              <a:buFont typeface="Arial"/>
              <a:buNone/>
              <a:defRPr>
                <a:solidFill>
                  <a:srgbClr val="168FDF"/>
                </a:solidFill>
                <a:latin typeface="Arial"/>
                <a:ea typeface="Arial"/>
                <a:cs typeface="Arial"/>
                <a:sym typeface="Arial"/>
              </a:defRPr>
            </a:lvl2pPr>
            <a:lvl3pPr lvl="2" indent="0" rtl="0">
              <a:spcBef>
                <a:spcPts val="0"/>
              </a:spcBef>
              <a:spcAft>
                <a:spcPts val="0"/>
              </a:spcAft>
              <a:buClr>
                <a:srgbClr val="168FDF"/>
              </a:buClr>
              <a:buSzPts val="2800"/>
              <a:buFont typeface="Arial"/>
              <a:buNone/>
              <a:defRPr>
                <a:solidFill>
                  <a:srgbClr val="168FDF"/>
                </a:solidFill>
                <a:latin typeface="Arial"/>
                <a:ea typeface="Arial"/>
                <a:cs typeface="Arial"/>
                <a:sym typeface="Arial"/>
              </a:defRPr>
            </a:lvl3pPr>
            <a:lvl4pPr lvl="3" indent="0" rtl="0">
              <a:spcBef>
                <a:spcPts val="0"/>
              </a:spcBef>
              <a:spcAft>
                <a:spcPts val="0"/>
              </a:spcAft>
              <a:buClr>
                <a:srgbClr val="168FDF"/>
              </a:buClr>
              <a:buSzPts val="2800"/>
              <a:buFont typeface="Arial"/>
              <a:buNone/>
              <a:defRPr>
                <a:solidFill>
                  <a:srgbClr val="168FDF"/>
                </a:solidFill>
                <a:latin typeface="Arial"/>
                <a:ea typeface="Arial"/>
                <a:cs typeface="Arial"/>
                <a:sym typeface="Arial"/>
              </a:defRPr>
            </a:lvl4pPr>
            <a:lvl5pPr lvl="4" indent="0" rtl="0">
              <a:spcBef>
                <a:spcPts val="0"/>
              </a:spcBef>
              <a:spcAft>
                <a:spcPts val="0"/>
              </a:spcAft>
              <a:buClr>
                <a:srgbClr val="168FDF"/>
              </a:buClr>
              <a:buSzPts val="2800"/>
              <a:buFont typeface="Arial"/>
              <a:buNone/>
              <a:defRPr>
                <a:solidFill>
                  <a:srgbClr val="168FDF"/>
                </a:solidFill>
                <a:latin typeface="Arial"/>
                <a:ea typeface="Arial"/>
                <a:cs typeface="Arial"/>
                <a:sym typeface="Arial"/>
              </a:defRPr>
            </a:lvl5pPr>
            <a:lvl6pPr lvl="5" indent="0" rtl="0">
              <a:spcBef>
                <a:spcPts val="0"/>
              </a:spcBef>
              <a:spcAft>
                <a:spcPts val="0"/>
              </a:spcAft>
              <a:buClr>
                <a:srgbClr val="168FDF"/>
              </a:buClr>
              <a:buSzPts val="2800"/>
              <a:buFont typeface="Arial"/>
              <a:buNone/>
              <a:defRPr>
                <a:solidFill>
                  <a:srgbClr val="168FDF"/>
                </a:solidFill>
                <a:latin typeface="Arial"/>
                <a:ea typeface="Arial"/>
                <a:cs typeface="Arial"/>
                <a:sym typeface="Arial"/>
              </a:defRPr>
            </a:lvl6pPr>
            <a:lvl7pPr lvl="6" indent="0" rtl="0">
              <a:spcBef>
                <a:spcPts val="0"/>
              </a:spcBef>
              <a:spcAft>
                <a:spcPts val="0"/>
              </a:spcAft>
              <a:buClr>
                <a:srgbClr val="168FDF"/>
              </a:buClr>
              <a:buSzPts val="2800"/>
              <a:buFont typeface="Arial"/>
              <a:buNone/>
              <a:defRPr>
                <a:solidFill>
                  <a:srgbClr val="168FDF"/>
                </a:solidFill>
                <a:latin typeface="Arial"/>
                <a:ea typeface="Arial"/>
                <a:cs typeface="Arial"/>
                <a:sym typeface="Arial"/>
              </a:defRPr>
            </a:lvl7pPr>
            <a:lvl8pPr lvl="7" indent="0" rtl="0">
              <a:spcBef>
                <a:spcPts val="0"/>
              </a:spcBef>
              <a:spcAft>
                <a:spcPts val="0"/>
              </a:spcAft>
              <a:buClr>
                <a:srgbClr val="168FDF"/>
              </a:buClr>
              <a:buSzPts val="2800"/>
              <a:buFont typeface="Arial"/>
              <a:buNone/>
              <a:defRPr>
                <a:solidFill>
                  <a:srgbClr val="168FDF"/>
                </a:solidFill>
                <a:latin typeface="Arial"/>
                <a:ea typeface="Arial"/>
                <a:cs typeface="Arial"/>
                <a:sym typeface="Arial"/>
              </a:defRPr>
            </a:lvl8pPr>
            <a:lvl9pPr lvl="8" indent="0" rtl="0">
              <a:spcBef>
                <a:spcPts val="0"/>
              </a:spcBef>
              <a:spcAft>
                <a:spcPts val="0"/>
              </a:spcAft>
              <a:buClr>
                <a:srgbClr val="168FDF"/>
              </a:buClr>
              <a:buSzPts val="2800"/>
              <a:buFont typeface="Arial"/>
              <a:buNone/>
              <a:defRPr>
                <a:solidFill>
                  <a:srgbClr val="168FDF"/>
                </a:solidFill>
                <a:latin typeface="Arial"/>
                <a:ea typeface="Arial"/>
                <a:cs typeface="Arial"/>
                <a:sym typeface="Arial"/>
              </a:defRPr>
            </a:lvl9pPr>
          </a:lstStyle>
          <a:p>
            <a:endParaRPr/>
          </a:p>
        </p:txBody>
      </p:sp>
      <p:pic>
        <p:nvPicPr>
          <p:cNvPr id="64" name="Google Shape;64;p14"/>
          <p:cNvPicPr preferRelativeResize="0"/>
          <p:nvPr/>
        </p:nvPicPr>
        <p:blipFill>
          <a:blip r:embed="rId2">
            <a:alphaModFix/>
          </a:blip>
          <a:stretch>
            <a:fillRect/>
          </a:stretch>
        </p:blipFill>
        <p:spPr>
          <a:xfrm>
            <a:off x="110500" y="4696825"/>
            <a:ext cx="1399400" cy="370525"/>
          </a:xfrm>
          <a:prstGeom prst="rect">
            <a:avLst/>
          </a:prstGeom>
          <a:noFill/>
          <a:ln>
            <a:noFill/>
          </a:ln>
        </p:spPr>
      </p:pic>
      <p:sp>
        <p:nvSpPr>
          <p:cNvPr id="65" name="Google Shape;65;p14"/>
          <p:cNvSpPr txBox="1">
            <a:spLocks noGrp="1"/>
          </p:cNvSpPr>
          <p:nvPr>
            <p:ph type="body" idx="1"/>
          </p:nvPr>
        </p:nvSpPr>
        <p:spPr>
          <a:xfrm>
            <a:off x="233750" y="1086650"/>
            <a:ext cx="8725500" cy="35340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00000"/>
              </a:lnSpc>
              <a:spcBef>
                <a:spcPts val="800"/>
              </a:spcBef>
              <a:spcAft>
                <a:spcPts val="0"/>
              </a:spcAft>
              <a:buClr>
                <a:srgbClr val="003778"/>
              </a:buClr>
              <a:buSzPts val="1800"/>
              <a:buFont typeface="Archivo"/>
              <a:buChar char="●"/>
              <a:defRPr sz="1800" i="0" u="none" strike="noStrike" cap="none">
                <a:solidFill>
                  <a:srgbClr val="003778"/>
                </a:solidFill>
                <a:latin typeface="Archivo"/>
                <a:ea typeface="Archivo"/>
                <a:cs typeface="Archivo"/>
                <a:sym typeface="Archivo"/>
              </a:defRPr>
            </a:lvl1pPr>
            <a:lvl2pPr marL="914400" marR="0" lvl="1" indent="-336550" algn="l" rtl="0">
              <a:lnSpc>
                <a:spcPct val="100000"/>
              </a:lnSpc>
              <a:spcBef>
                <a:spcPts val="1200"/>
              </a:spcBef>
              <a:spcAft>
                <a:spcPts val="0"/>
              </a:spcAft>
              <a:buClr>
                <a:srgbClr val="003778"/>
              </a:buClr>
              <a:buSzPts val="1700"/>
              <a:buFont typeface="Archivo ExtraLight"/>
              <a:buChar char="○"/>
              <a:defRPr sz="1700" i="0" u="none" strike="noStrike" cap="none">
                <a:solidFill>
                  <a:srgbClr val="003778"/>
                </a:solidFill>
                <a:latin typeface="Archivo ExtraLight"/>
                <a:ea typeface="Archivo ExtraLight"/>
                <a:cs typeface="Archivo ExtraLight"/>
                <a:sym typeface="Archivo ExtraLight"/>
              </a:defRPr>
            </a:lvl2pPr>
            <a:lvl3pPr marL="1371600" marR="0" lvl="2" indent="-330200" algn="l" rtl="0">
              <a:lnSpc>
                <a:spcPct val="100000"/>
              </a:lnSpc>
              <a:spcBef>
                <a:spcPts val="1200"/>
              </a:spcBef>
              <a:spcAft>
                <a:spcPts val="0"/>
              </a:spcAft>
              <a:buClr>
                <a:srgbClr val="003778"/>
              </a:buClr>
              <a:buSzPts val="1600"/>
              <a:buFont typeface="Archivo ExtraLight"/>
              <a:buChar char="𐩑"/>
              <a:defRPr sz="1600" i="0" u="none" strike="noStrike" cap="none">
                <a:solidFill>
                  <a:srgbClr val="003778"/>
                </a:solidFill>
                <a:latin typeface="Archivo ExtraLight"/>
                <a:ea typeface="Archivo ExtraLight"/>
                <a:cs typeface="Archivo ExtraLight"/>
                <a:sym typeface="Archivo ExtraLight"/>
              </a:defRPr>
            </a:lvl3pPr>
            <a:lvl4pPr marL="1828800" marR="0" lvl="3" indent="-323850" algn="l" rtl="0">
              <a:lnSpc>
                <a:spcPct val="100000"/>
              </a:lnSpc>
              <a:spcBef>
                <a:spcPts val="1200"/>
              </a:spcBef>
              <a:spcAft>
                <a:spcPts val="0"/>
              </a:spcAft>
              <a:buClr>
                <a:srgbClr val="003778"/>
              </a:buClr>
              <a:buSzPts val="1500"/>
              <a:buFont typeface="Archivo Light"/>
              <a:buChar char="▪"/>
              <a:defRPr sz="1500" i="0" u="none" strike="noStrike" cap="none">
                <a:solidFill>
                  <a:srgbClr val="003778"/>
                </a:solidFill>
                <a:latin typeface="Archivo Light"/>
                <a:ea typeface="Archivo Light"/>
                <a:cs typeface="Archivo Light"/>
                <a:sym typeface="Archivo Light"/>
              </a:defRPr>
            </a:lvl4pPr>
            <a:lvl5pPr marL="2286000" marR="0" lvl="4" indent="-317500" algn="l" rtl="0">
              <a:lnSpc>
                <a:spcPct val="100000"/>
              </a:lnSpc>
              <a:spcBef>
                <a:spcPts val="1200"/>
              </a:spcBef>
              <a:spcAft>
                <a:spcPts val="0"/>
              </a:spcAft>
              <a:buClr>
                <a:srgbClr val="003778"/>
              </a:buClr>
              <a:buSzPts val="1400"/>
              <a:buFont typeface="Archivo Light"/>
              <a:buChar char="➢"/>
              <a:defRPr i="0" u="none" strike="noStrike" cap="none">
                <a:solidFill>
                  <a:srgbClr val="003778"/>
                </a:solidFill>
                <a:latin typeface="Archivo Light"/>
                <a:ea typeface="Archivo Light"/>
                <a:cs typeface="Archivo Light"/>
                <a:sym typeface="Archivo Light"/>
              </a:defRPr>
            </a:lvl5pPr>
            <a:lvl6pPr marL="2743200" marR="0" lvl="5" indent="-317500" algn="l" rtl="0">
              <a:lnSpc>
                <a:spcPct val="90000"/>
              </a:lnSpc>
              <a:spcBef>
                <a:spcPts val="1200"/>
              </a:spcBef>
              <a:spcAft>
                <a:spcPts val="0"/>
              </a:spcAft>
              <a:buClr>
                <a:srgbClr val="003778"/>
              </a:buClr>
              <a:buSzPts val="1400"/>
              <a:buFont typeface="Archivo Light"/>
              <a:buChar char="■"/>
              <a:defRPr sz="1400" i="0" u="none" strike="noStrike" cap="none">
                <a:solidFill>
                  <a:srgbClr val="003778"/>
                </a:solidFill>
                <a:latin typeface="Archivo Light"/>
                <a:ea typeface="Archivo Light"/>
                <a:cs typeface="Archivo Light"/>
                <a:sym typeface="Archivo Light"/>
              </a:defRPr>
            </a:lvl6pPr>
            <a:lvl7pPr marL="3200400" marR="0" lvl="6" indent="-317500" algn="l" rtl="0">
              <a:lnSpc>
                <a:spcPct val="90000"/>
              </a:lnSpc>
              <a:spcBef>
                <a:spcPts val="1200"/>
              </a:spcBef>
              <a:spcAft>
                <a:spcPts val="0"/>
              </a:spcAft>
              <a:buClr>
                <a:srgbClr val="003778"/>
              </a:buClr>
              <a:buSzPts val="1400"/>
              <a:buFont typeface="Archivo Light"/>
              <a:buChar char="●"/>
              <a:defRPr sz="1400" i="0" u="none" strike="noStrike" cap="none">
                <a:solidFill>
                  <a:srgbClr val="003778"/>
                </a:solidFill>
                <a:latin typeface="Archivo Light"/>
                <a:ea typeface="Archivo Light"/>
                <a:cs typeface="Archivo Light"/>
                <a:sym typeface="Archivo Light"/>
              </a:defRPr>
            </a:lvl7pPr>
            <a:lvl8pPr marL="3657600" marR="0" lvl="7" indent="-317500" algn="l" rtl="0">
              <a:lnSpc>
                <a:spcPct val="90000"/>
              </a:lnSpc>
              <a:spcBef>
                <a:spcPts val="1200"/>
              </a:spcBef>
              <a:spcAft>
                <a:spcPts val="0"/>
              </a:spcAft>
              <a:buClr>
                <a:srgbClr val="003778"/>
              </a:buClr>
              <a:buSzPts val="1400"/>
              <a:buFont typeface="Archivo Light"/>
              <a:buChar char="○"/>
              <a:defRPr sz="1400" i="0" u="none" strike="noStrike" cap="none">
                <a:solidFill>
                  <a:srgbClr val="003778"/>
                </a:solidFill>
                <a:latin typeface="Archivo Light"/>
                <a:ea typeface="Archivo Light"/>
                <a:cs typeface="Archivo Light"/>
                <a:sym typeface="Archivo Light"/>
              </a:defRPr>
            </a:lvl8pPr>
            <a:lvl9pPr marL="4114800" marR="0" lvl="8" indent="-317500" algn="l" rtl="0">
              <a:lnSpc>
                <a:spcPct val="90000"/>
              </a:lnSpc>
              <a:spcBef>
                <a:spcPts val="1200"/>
              </a:spcBef>
              <a:spcAft>
                <a:spcPts val="1200"/>
              </a:spcAft>
              <a:buClr>
                <a:srgbClr val="003778"/>
              </a:buClr>
              <a:buSzPts val="1400"/>
              <a:buFont typeface="Archivo Light"/>
              <a:buChar char="⚬"/>
              <a:defRPr sz="1400" i="0" u="none" strike="noStrike" cap="none">
                <a:solidFill>
                  <a:srgbClr val="003778"/>
                </a:solidFill>
                <a:latin typeface="Archivo Light"/>
                <a:ea typeface="Archivo Light"/>
                <a:cs typeface="Archivo Light"/>
                <a:sym typeface="Archivo Light"/>
              </a:defRPr>
            </a:lvl9pPr>
          </a:lstStyle>
          <a:p>
            <a:endParaRPr/>
          </a:p>
        </p:txBody>
      </p:sp>
    </p:spTree>
    <p:extLst>
      <p:ext uri="{BB962C8B-B14F-4D97-AF65-F5344CB8AC3E}">
        <p14:creationId xmlns:p14="http://schemas.microsoft.com/office/powerpoint/2010/main" val="25697035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_Bullet List_White">
  <p:cSld name="1_Bullet List_White">
    <p:bg>
      <p:bgPr>
        <a:solidFill>
          <a:schemeClr val="dk2"/>
        </a:solidFill>
        <a:effectLst/>
      </p:bgPr>
    </p:bg>
    <p:spTree>
      <p:nvGrpSpPr>
        <p:cNvPr id="1" name="Shape 334"/>
        <p:cNvGrpSpPr/>
        <p:nvPr/>
      </p:nvGrpSpPr>
      <p:grpSpPr>
        <a:xfrm>
          <a:off x="0" y="0"/>
          <a:ext cx="0" cy="0"/>
          <a:chOff x="0" y="0"/>
          <a:chExt cx="0" cy="0"/>
        </a:xfrm>
      </p:grpSpPr>
      <p:sp>
        <p:nvSpPr>
          <p:cNvPr id="335" name="Google Shape;335;p52"/>
          <p:cNvSpPr txBox="1">
            <a:spLocks noGrp="1"/>
          </p:cNvSpPr>
          <p:nvPr>
            <p:ph type="sldNum" idx="12"/>
          </p:nvPr>
        </p:nvSpPr>
        <p:spPr>
          <a:xfrm>
            <a:off x="8201025" y="4865460"/>
            <a:ext cx="600000" cy="189000"/>
          </a:xfrm>
          <a:prstGeom prst="rect">
            <a:avLst/>
          </a:prstGeom>
          <a:noFill/>
          <a:ln>
            <a:noFill/>
          </a:ln>
        </p:spPr>
        <p:txBody>
          <a:bodyPr spcFirstLastPara="1" wrap="square" lIns="0" tIns="34275" rIns="0" bIns="34275" anchor="ctr" anchorCtr="0">
            <a:noAutofit/>
          </a:bodyPr>
          <a:lstStyle>
            <a:lvl1pPr marL="0" lvl="0" indent="0" algn="r" rtl="0">
              <a:spcBef>
                <a:spcPts val="0"/>
              </a:spcBef>
              <a:buNone/>
              <a:defRPr sz="600" b="0" i="0" u="none" strike="noStrike" cap="none">
                <a:solidFill>
                  <a:schemeClr val="lt1"/>
                </a:solidFill>
                <a:latin typeface="Arial"/>
                <a:ea typeface="Arial"/>
                <a:cs typeface="Arial"/>
                <a:sym typeface="Arial"/>
              </a:defRPr>
            </a:lvl1pPr>
            <a:lvl2pPr marL="0" lvl="1" indent="0" algn="r" rtl="0">
              <a:spcBef>
                <a:spcPts val="0"/>
              </a:spcBef>
              <a:buNone/>
              <a:defRPr sz="600" b="0" i="0" u="none" strike="noStrike" cap="none">
                <a:solidFill>
                  <a:schemeClr val="lt1"/>
                </a:solidFill>
                <a:latin typeface="Arial"/>
                <a:ea typeface="Arial"/>
                <a:cs typeface="Arial"/>
                <a:sym typeface="Arial"/>
              </a:defRPr>
            </a:lvl2pPr>
            <a:lvl3pPr marL="0" lvl="2" indent="0" algn="r" rtl="0">
              <a:spcBef>
                <a:spcPts val="0"/>
              </a:spcBef>
              <a:buNone/>
              <a:defRPr sz="600" b="0" i="0" u="none" strike="noStrike" cap="none">
                <a:solidFill>
                  <a:schemeClr val="lt1"/>
                </a:solidFill>
                <a:latin typeface="Arial"/>
                <a:ea typeface="Arial"/>
                <a:cs typeface="Arial"/>
                <a:sym typeface="Arial"/>
              </a:defRPr>
            </a:lvl3pPr>
            <a:lvl4pPr marL="0" lvl="3" indent="0" algn="r" rtl="0">
              <a:spcBef>
                <a:spcPts val="0"/>
              </a:spcBef>
              <a:buNone/>
              <a:defRPr sz="600" b="0" i="0" u="none" strike="noStrike" cap="none">
                <a:solidFill>
                  <a:schemeClr val="lt1"/>
                </a:solidFill>
                <a:latin typeface="Arial"/>
                <a:ea typeface="Arial"/>
                <a:cs typeface="Arial"/>
                <a:sym typeface="Arial"/>
              </a:defRPr>
            </a:lvl4pPr>
            <a:lvl5pPr marL="0" lvl="4" indent="0" algn="r" rtl="0">
              <a:spcBef>
                <a:spcPts val="0"/>
              </a:spcBef>
              <a:buNone/>
              <a:defRPr sz="600" b="0" i="0" u="none" strike="noStrike" cap="none">
                <a:solidFill>
                  <a:schemeClr val="lt1"/>
                </a:solidFill>
                <a:latin typeface="Arial"/>
                <a:ea typeface="Arial"/>
                <a:cs typeface="Arial"/>
                <a:sym typeface="Arial"/>
              </a:defRPr>
            </a:lvl5pPr>
            <a:lvl6pPr marL="0" lvl="5" indent="0" algn="r" rtl="0">
              <a:spcBef>
                <a:spcPts val="0"/>
              </a:spcBef>
              <a:buNone/>
              <a:defRPr sz="600" b="0" i="0" u="none" strike="noStrike" cap="none">
                <a:solidFill>
                  <a:schemeClr val="lt1"/>
                </a:solidFill>
                <a:latin typeface="Arial"/>
                <a:ea typeface="Arial"/>
                <a:cs typeface="Arial"/>
                <a:sym typeface="Arial"/>
              </a:defRPr>
            </a:lvl6pPr>
            <a:lvl7pPr marL="0" lvl="6" indent="0" algn="r" rtl="0">
              <a:spcBef>
                <a:spcPts val="0"/>
              </a:spcBef>
              <a:buNone/>
              <a:defRPr sz="600" b="0" i="0" u="none" strike="noStrike" cap="none">
                <a:solidFill>
                  <a:schemeClr val="lt1"/>
                </a:solidFill>
                <a:latin typeface="Arial"/>
                <a:ea typeface="Arial"/>
                <a:cs typeface="Arial"/>
                <a:sym typeface="Arial"/>
              </a:defRPr>
            </a:lvl7pPr>
            <a:lvl8pPr marL="0" lvl="7" indent="0" algn="r" rtl="0">
              <a:spcBef>
                <a:spcPts val="0"/>
              </a:spcBef>
              <a:buNone/>
              <a:defRPr sz="600" b="0" i="0" u="none" strike="noStrike" cap="none">
                <a:solidFill>
                  <a:schemeClr val="lt1"/>
                </a:solidFill>
                <a:latin typeface="Arial"/>
                <a:ea typeface="Arial"/>
                <a:cs typeface="Arial"/>
                <a:sym typeface="Arial"/>
              </a:defRPr>
            </a:lvl8pPr>
            <a:lvl9pPr marL="0" lvl="8" indent="0" algn="r" rtl="0">
              <a:spcBef>
                <a:spcPts val="0"/>
              </a:spcBef>
              <a:buNone/>
              <a:defRPr sz="6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dirty="0"/>
          </a:p>
        </p:txBody>
      </p:sp>
      <p:sp>
        <p:nvSpPr>
          <p:cNvPr id="336" name="Google Shape;336;p52"/>
          <p:cNvSpPr txBox="1">
            <a:spLocks noGrp="1"/>
          </p:cNvSpPr>
          <p:nvPr>
            <p:ph type="title"/>
          </p:nvPr>
        </p:nvSpPr>
        <p:spPr>
          <a:xfrm>
            <a:off x="342900" y="297679"/>
            <a:ext cx="8458200" cy="519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Clr>
                <a:schemeClr val="lt2"/>
              </a:buClr>
              <a:buSzPts val="2400"/>
              <a:buFont typeface="Arial"/>
              <a:buNone/>
              <a:defRPr sz="2400">
                <a:solidFill>
                  <a:schemeClr val="lt2"/>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337" name="Google Shape;337;p52"/>
          <p:cNvSpPr txBox="1">
            <a:spLocks noGrp="1"/>
          </p:cNvSpPr>
          <p:nvPr>
            <p:ph type="body" idx="1"/>
          </p:nvPr>
        </p:nvSpPr>
        <p:spPr>
          <a:xfrm>
            <a:off x="342900" y="935182"/>
            <a:ext cx="8458200" cy="3751200"/>
          </a:xfrm>
          <a:prstGeom prst="rect">
            <a:avLst/>
          </a:prstGeom>
          <a:noFill/>
          <a:ln>
            <a:noFill/>
          </a:ln>
        </p:spPr>
        <p:txBody>
          <a:bodyPr spcFirstLastPara="1" wrap="square" lIns="68575" tIns="34275" rIns="68575" bIns="34275" anchor="t" anchorCtr="0">
            <a:noAutofit/>
          </a:bodyPr>
          <a:lstStyle>
            <a:lvl1pPr marL="457200" lvl="0" indent="-342900" algn="l" rtl="0">
              <a:lnSpc>
                <a:spcPct val="100000"/>
              </a:lnSpc>
              <a:spcBef>
                <a:spcPts val="500"/>
              </a:spcBef>
              <a:spcAft>
                <a:spcPts val="0"/>
              </a:spcAft>
              <a:buClr>
                <a:schemeClr val="lt2"/>
              </a:buClr>
              <a:buSzPts val="1800"/>
              <a:buFont typeface="Noto Sans Symbols"/>
              <a:buChar char="▪"/>
              <a:defRPr b="0">
                <a:solidFill>
                  <a:schemeClr val="lt2"/>
                </a:solidFill>
              </a:defRPr>
            </a:lvl1pPr>
            <a:lvl2pPr marL="914400" lvl="1" indent="-355600" algn="l" rtl="0">
              <a:lnSpc>
                <a:spcPct val="100000"/>
              </a:lnSpc>
              <a:spcBef>
                <a:spcPts val="500"/>
              </a:spcBef>
              <a:spcAft>
                <a:spcPts val="0"/>
              </a:spcAft>
              <a:buClr>
                <a:schemeClr val="lt1"/>
              </a:buClr>
              <a:buSzPts val="2000"/>
              <a:buFont typeface="Noto Sans Symbols"/>
              <a:buChar char="▪"/>
              <a:defRPr>
                <a:solidFill>
                  <a:schemeClr val="lt2"/>
                </a:solidFill>
              </a:defRPr>
            </a:lvl2pPr>
            <a:lvl3pPr marL="1371600" lvl="2" indent="-342900" algn="l" rtl="0">
              <a:lnSpc>
                <a:spcPct val="100000"/>
              </a:lnSpc>
              <a:spcBef>
                <a:spcPts val="500"/>
              </a:spcBef>
              <a:spcAft>
                <a:spcPts val="0"/>
              </a:spcAft>
              <a:buClr>
                <a:schemeClr val="lt2"/>
              </a:buClr>
              <a:buSzPts val="1800"/>
              <a:buFont typeface="Noto Sans Symbols"/>
              <a:buChar char="▪"/>
              <a:defRPr sz="1700">
                <a:solidFill>
                  <a:schemeClr val="lt2"/>
                </a:solidFill>
              </a:defRPr>
            </a:lvl3pPr>
            <a:lvl4pPr marL="1828800" lvl="3" indent="-342900" algn="l" rtl="0">
              <a:lnSpc>
                <a:spcPct val="100000"/>
              </a:lnSpc>
              <a:spcBef>
                <a:spcPts val="500"/>
              </a:spcBef>
              <a:spcAft>
                <a:spcPts val="0"/>
              </a:spcAft>
              <a:buClr>
                <a:schemeClr val="lt2"/>
              </a:buClr>
              <a:buSzPts val="1800"/>
              <a:buFont typeface="Courier New"/>
              <a:buChar char="o"/>
              <a:defRPr sz="1700">
                <a:solidFill>
                  <a:schemeClr val="lt2"/>
                </a:solidFill>
              </a:defRPr>
            </a:lvl4pPr>
            <a:lvl5pPr marL="2286000" lvl="4" indent="-311150" algn="l" rtl="0">
              <a:lnSpc>
                <a:spcPct val="100000"/>
              </a:lnSpc>
              <a:spcBef>
                <a:spcPts val="500"/>
              </a:spcBef>
              <a:spcAft>
                <a:spcPts val="0"/>
              </a:spcAft>
              <a:buClr>
                <a:schemeClr val="lt2"/>
              </a:buClr>
              <a:buSzPts val="1300"/>
              <a:buFont typeface="Noto Sans Symbols"/>
              <a:buChar char="▪"/>
              <a:defRPr sz="1400">
                <a:solidFill>
                  <a:schemeClr val="lt2"/>
                </a:solidFill>
              </a:defRPr>
            </a:lvl5pPr>
            <a:lvl6pPr marL="2743200" lvl="5" indent="-311150" algn="l" rtl="0">
              <a:lnSpc>
                <a:spcPct val="100000"/>
              </a:lnSpc>
              <a:spcBef>
                <a:spcPts val="500"/>
              </a:spcBef>
              <a:spcAft>
                <a:spcPts val="0"/>
              </a:spcAft>
              <a:buClr>
                <a:schemeClr val="lt1"/>
              </a:buClr>
              <a:buSzPts val="1300"/>
              <a:buFont typeface="Noto Sans Symbols"/>
              <a:buChar char="▪"/>
              <a:defRPr sz="1200">
                <a:solidFill>
                  <a:schemeClr val="lt1"/>
                </a:solidFill>
              </a:defRPr>
            </a:lvl6pPr>
            <a:lvl7pPr marL="3200400" lvl="6" indent="-317500" algn="l" rtl="0">
              <a:lnSpc>
                <a:spcPct val="100000"/>
              </a:lnSpc>
              <a:spcBef>
                <a:spcPts val="500"/>
              </a:spcBef>
              <a:spcAft>
                <a:spcPts val="0"/>
              </a:spcAft>
              <a:buClr>
                <a:schemeClr val="lt2"/>
              </a:buClr>
              <a:buSzPts val="1400"/>
              <a:buChar char="▪"/>
              <a:defRPr/>
            </a:lvl7pPr>
            <a:lvl8pPr marL="3657600" lvl="7" indent="-228600" algn="l" rtl="0">
              <a:lnSpc>
                <a:spcPct val="90000"/>
              </a:lnSpc>
              <a:spcBef>
                <a:spcPts val="400"/>
              </a:spcBef>
              <a:spcAft>
                <a:spcPts val="0"/>
              </a:spcAft>
              <a:buClr>
                <a:schemeClr val="lt1"/>
              </a:buClr>
              <a:buSzPts val="1400"/>
              <a:buNone/>
              <a:defRPr/>
            </a:lvl8pPr>
            <a:lvl9pPr marL="4114800" lvl="8" indent="-317500" algn="l" rtl="0">
              <a:lnSpc>
                <a:spcPct val="90000"/>
              </a:lnSpc>
              <a:spcBef>
                <a:spcPts val="400"/>
              </a:spcBef>
              <a:spcAft>
                <a:spcPts val="0"/>
              </a:spcAft>
              <a:buClr>
                <a:schemeClr val="lt1"/>
              </a:buClr>
              <a:buSzPts val="1400"/>
              <a:buChar char="•"/>
              <a:defRPr/>
            </a:lvl9pPr>
          </a:lstStyle>
          <a:p>
            <a:endParaRPr/>
          </a:p>
        </p:txBody>
      </p:sp>
    </p:spTree>
    <p:extLst>
      <p:ext uri="{BB962C8B-B14F-4D97-AF65-F5344CB8AC3E}">
        <p14:creationId xmlns:p14="http://schemas.microsoft.com/office/powerpoint/2010/main" val="24125758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ransition 2">
  <p:cSld name="Transition 2">
    <p:spTree>
      <p:nvGrpSpPr>
        <p:cNvPr id="1" name="Shape 50"/>
        <p:cNvGrpSpPr/>
        <p:nvPr/>
      </p:nvGrpSpPr>
      <p:grpSpPr>
        <a:xfrm>
          <a:off x="0" y="0"/>
          <a:ext cx="0" cy="0"/>
          <a:chOff x="0" y="0"/>
          <a:chExt cx="0" cy="0"/>
        </a:xfrm>
      </p:grpSpPr>
      <p:cxnSp>
        <p:nvCxnSpPr>
          <p:cNvPr id="51" name="Google Shape;51;p13"/>
          <p:cNvCxnSpPr/>
          <p:nvPr userDrawn="1"/>
        </p:nvCxnSpPr>
        <p:spPr>
          <a:xfrm rot="9119805" flipH="1">
            <a:off x="3650097" y="534658"/>
            <a:ext cx="6484046" cy="5376834"/>
          </a:xfrm>
          <a:prstGeom prst="straightConnector1">
            <a:avLst/>
          </a:prstGeom>
          <a:noFill/>
          <a:ln w="228600" cap="flat" cmpd="sng">
            <a:solidFill>
              <a:srgbClr val="003778"/>
            </a:solidFill>
            <a:prstDash val="solid"/>
            <a:round/>
            <a:headEnd type="none" w="med" len="med"/>
            <a:tailEnd type="none" w="med" len="med"/>
          </a:ln>
        </p:spPr>
      </p:cxnSp>
      <p:cxnSp>
        <p:nvCxnSpPr>
          <p:cNvPr id="52" name="Google Shape;52;p13"/>
          <p:cNvCxnSpPr/>
          <p:nvPr/>
        </p:nvCxnSpPr>
        <p:spPr>
          <a:xfrm rot="9119805" flipH="1">
            <a:off x="3421942" y="484085"/>
            <a:ext cx="6484046" cy="5376163"/>
          </a:xfrm>
          <a:prstGeom prst="straightConnector1">
            <a:avLst/>
          </a:prstGeom>
          <a:noFill/>
          <a:ln w="228600" cap="flat" cmpd="sng">
            <a:solidFill>
              <a:srgbClr val="0094FF"/>
            </a:solidFill>
            <a:prstDash val="solid"/>
            <a:round/>
            <a:headEnd type="none" w="med" len="med"/>
            <a:tailEnd type="none" w="med" len="med"/>
          </a:ln>
        </p:spPr>
      </p:cxnSp>
      <p:cxnSp>
        <p:nvCxnSpPr>
          <p:cNvPr id="53" name="Google Shape;53;p13"/>
          <p:cNvCxnSpPr/>
          <p:nvPr/>
        </p:nvCxnSpPr>
        <p:spPr>
          <a:xfrm rot="9119805" flipH="1">
            <a:off x="3845430" y="625744"/>
            <a:ext cx="6484046" cy="5376834"/>
          </a:xfrm>
          <a:prstGeom prst="straightConnector1">
            <a:avLst/>
          </a:prstGeom>
          <a:noFill/>
          <a:ln w="228600" cap="flat" cmpd="sng">
            <a:solidFill>
              <a:srgbClr val="003778"/>
            </a:solidFill>
            <a:prstDash val="solid"/>
            <a:round/>
            <a:headEnd type="none" w="med" len="med"/>
            <a:tailEnd type="none" w="med" len="med"/>
          </a:ln>
        </p:spPr>
      </p:cxnSp>
      <p:cxnSp>
        <p:nvCxnSpPr>
          <p:cNvPr id="54" name="Google Shape;54;p13"/>
          <p:cNvCxnSpPr/>
          <p:nvPr/>
        </p:nvCxnSpPr>
        <p:spPr>
          <a:xfrm rot="9119805" flipH="1">
            <a:off x="4040763" y="716829"/>
            <a:ext cx="6484046" cy="5376834"/>
          </a:xfrm>
          <a:prstGeom prst="straightConnector1">
            <a:avLst/>
          </a:prstGeom>
          <a:noFill/>
          <a:ln w="228600" cap="flat" cmpd="sng">
            <a:solidFill>
              <a:srgbClr val="003778"/>
            </a:solidFill>
            <a:prstDash val="solid"/>
            <a:round/>
            <a:headEnd type="none" w="med" len="med"/>
            <a:tailEnd type="none" w="med" len="med"/>
          </a:ln>
        </p:spPr>
      </p:cxnSp>
      <p:cxnSp>
        <p:nvCxnSpPr>
          <p:cNvPr id="55" name="Google Shape;55;p13"/>
          <p:cNvCxnSpPr/>
          <p:nvPr/>
        </p:nvCxnSpPr>
        <p:spPr>
          <a:xfrm rot="9119805" flipH="1">
            <a:off x="3223468" y="455785"/>
            <a:ext cx="6484046" cy="5376163"/>
          </a:xfrm>
          <a:prstGeom prst="straightConnector1">
            <a:avLst/>
          </a:prstGeom>
          <a:noFill/>
          <a:ln w="228600" cap="flat" cmpd="sng">
            <a:solidFill>
              <a:srgbClr val="0094FF"/>
            </a:solidFill>
            <a:prstDash val="solid"/>
            <a:round/>
            <a:headEnd type="none" w="med" len="med"/>
            <a:tailEnd type="none" w="med" len="med"/>
          </a:ln>
        </p:spPr>
      </p:cxnSp>
      <p:sp>
        <p:nvSpPr>
          <p:cNvPr id="56" name="Google Shape;56;p13"/>
          <p:cNvSpPr txBox="1">
            <a:spLocks noGrp="1"/>
          </p:cNvSpPr>
          <p:nvPr>
            <p:ph type="title"/>
          </p:nvPr>
        </p:nvSpPr>
        <p:spPr>
          <a:xfrm>
            <a:off x="797275" y="1460500"/>
            <a:ext cx="5108100" cy="1389900"/>
          </a:xfrm>
          <a:prstGeom prst="rect">
            <a:avLst/>
          </a:prstGeom>
        </p:spPr>
        <p:txBody>
          <a:bodyPr spcFirstLastPara="1" wrap="square" lIns="91425" tIns="91425" rIns="91425" bIns="91425" anchor="t" anchorCtr="0">
            <a:normAutofit/>
          </a:bodyPr>
          <a:lstStyle>
            <a:lvl1pPr lvl="0" rtl="0">
              <a:spcBef>
                <a:spcPts val="0"/>
              </a:spcBef>
              <a:spcAft>
                <a:spcPts val="0"/>
              </a:spcAft>
              <a:buClr>
                <a:srgbClr val="003778"/>
              </a:buClr>
              <a:buSzPts val="4400"/>
              <a:buFont typeface="Archivo"/>
              <a:buNone/>
              <a:defRPr sz="4400" b="1">
                <a:solidFill>
                  <a:srgbClr val="003778"/>
                </a:solidFill>
                <a:latin typeface="Archivo"/>
                <a:ea typeface="Archivo"/>
                <a:cs typeface="Archivo"/>
                <a:sym typeface="Archiv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57" name="Google Shape;57;p13"/>
          <p:cNvPicPr preferRelativeResize="0"/>
          <p:nvPr userDrawn="1"/>
        </p:nvPicPr>
        <p:blipFill>
          <a:blip r:embed="rId2">
            <a:alphaModFix/>
          </a:blip>
          <a:stretch>
            <a:fillRect/>
          </a:stretch>
        </p:blipFill>
        <p:spPr>
          <a:xfrm>
            <a:off x="7865000" y="3866600"/>
            <a:ext cx="1038600" cy="1038600"/>
          </a:xfrm>
          <a:prstGeom prst="rect">
            <a:avLst/>
          </a:prstGeom>
          <a:noFill/>
          <a:ln>
            <a:noFill/>
          </a:ln>
        </p:spPr>
      </p:pic>
      <p:sp>
        <p:nvSpPr>
          <p:cNvPr id="58" name="Google Shape;58;p13"/>
          <p:cNvSpPr txBox="1">
            <a:spLocks noGrp="1"/>
          </p:cNvSpPr>
          <p:nvPr>
            <p:ph type="subTitle" idx="1"/>
          </p:nvPr>
        </p:nvSpPr>
        <p:spPr>
          <a:xfrm>
            <a:off x="797275" y="2894575"/>
            <a:ext cx="4194600" cy="657000"/>
          </a:xfrm>
          <a:prstGeom prst="rect">
            <a:avLst/>
          </a:prstGeom>
        </p:spPr>
        <p:txBody>
          <a:bodyPr spcFirstLastPara="1" wrap="square" lIns="91425" tIns="91425" rIns="91425" bIns="91425" anchor="t" anchorCtr="0">
            <a:normAutofit/>
          </a:bodyPr>
          <a:lstStyle>
            <a:lvl1pPr lvl="0" rtl="0">
              <a:spcBef>
                <a:spcPts val="0"/>
              </a:spcBef>
              <a:spcAft>
                <a:spcPts val="0"/>
              </a:spcAft>
              <a:buClr>
                <a:srgbClr val="0094FF"/>
              </a:buClr>
              <a:buSzPts val="1900"/>
              <a:buFont typeface="Archivo"/>
              <a:buNone/>
              <a:defRPr sz="1900">
                <a:solidFill>
                  <a:srgbClr val="0094FF"/>
                </a:solidFill>
                <a:latin typeface="Archivo"/>
                <a:ea typeface="Archivo"/>
                <a:cs typeface="Archivo"/>
                <a:sym typeface="Archiv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16240516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28"/>
        <p:cNvGrpSpPr/>
        <p:nvPr/>
      </p:nvGrpSpPr>
      <p:grpSpPr>
        <a:xfrm>
          <a:off x="0" y="0"/>
          <a:ext cx="0" cy="0"/>
          <a:chOff x="0" y="0"/>
          <a:chExt cx="0" cy="0"/>
        </a:xfrm>
      </p:grpSpPr>
      <p:sp>
        <p:nvSpPr>
          <p:cNvPr id="29" name="Google Shape;29;p26"/>
          <p:cNvSpPr txBox="1">
            <a:spLocks noGrp="1"/>
          </p:cNvSpPr>
          <p:nvPr>
            <p:ph type="title"/>
          </p:nvPr>
        </p:nvSpPr>
        <p:spPr>
          <a:xfrm>
            <a:off x="311700" y="410000"/>
            <a:ext cx="8520600" cy="6078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30" name="Google Shape;30;p26"/>
          <p:cNvSpPr txBox="1">
            <a:spLocks noGrp="1"/>
          </p:cNvSpPr>
          <p:nvPr>
            <p:ph type="sldNum" idx="12"/>
          </p:nvPr>
        </p:nvSpPr>
        <p:spPr>
          <a:xfrm>
            <a:off x="8460431" y="4651190"/>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sp>
        <p:nvSpPr>
          <p:cNvPr id="31" name="Google Shape;31;p26"/>
          <p:cNvSpPr/>
          <p:nvPr/>
        </p:nvSpPr>
        <p:spPr>
          <a:xfrm>
            <a:off x="8418600" y="0"/>
            <a:ext cx="725400" cy="7254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2" name="Google Shape;32;p26"/>
          <p:cNvPicPr preferRelativeResize="0"/>
          <p:nvPr/>
        </p:nvPicPr>
        <p:blipFill rotWithShape="1">
          <a:blip r:embed="rId2">
            <a:alphaModFix/>
          </a:blip>
          <a:srcRect/>
          <a:stretch/>
        </p:blipFill>
        <p:spPr>
          <a:xfrm>
            <a:off x="190335" y="4651200"/>
            <a:ext cx="970780" cy="319850"/>
          </a:xfrm>
          <a:prstGeom prst="rect">
            <a:avLst/>
          </a:prstGeom>
          <a:noFill/>
          <a:ln>
            <a:noFill/>
          </a:ln>
        </p:spPr>
      </p:pic>
      <p:pic>
        <p:nvPicPr>
          <p:cNvPr id="33" name="Google Shape;33;p26"/>
          <p:cNvPicPr preferRelativeResize="0"/>
          <p:nvPr/>
        </p:nvPicPr>
        <p:blipFill rotWithShape="1">
          <a:blip r:embed="rId3">
            <a:alphaModFix/>
          </a:blip>
          <a:srcRect/>
          <a:stretch/>
        </p:blipFill>
        <p:spPr>
          <a:xfrm>
            <a:off x="1315843" y="4618434"/>
            <a:ext cx="673323" cy="385382"/>
          </a:xfrm>
          <a:prstGeom prst="rect">
            <a:avLst/>
          </a:prstGeom>
          <a:noFill/>
          <a:ln>
            <a:noFill/>
          </a:ln>
        </p:spPr>
      </p:pic>
    </p:spTree>
    <p:extLst>
      <p:ext uri="{BB962C8B-B14F-4D97-AF65-F5344CB8AC3E}">
        <p14:creationId xmlns:p14="http://schemas.microsoft.com/office/powerpoint/2010/main" val="17106492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99"/>
        <p:cNvGrpSpPr/>
        <p:nvPr/>
      </p:nvGrpSpPr>
      <p:grpSpPr>
        <a:xfrm>
          <a:off x="0" y="0"/>
          <a:ext cx="0" cy="0"/>
          <a:chOff x="0" y="0"/>
          <a:chExt cx="0" cy="0"/>
        </a:xfrm>
      </p:grpSpPr>
      <p:sp>
        <p:nvSpPr>
          <p:cNvPr id="100" name="Google Shape;100;p15"/>
          <p:cNvSpPr txBox="1">
            <a:spLocks noGrp="1"/>
          </p:cNvSpPr>
          <p:nvPr>
            <p:ph type="body" idx="1"/>
          </p:nvPr>
        </p:nvSpPr>
        <p:spPr>
          <a:xfrm>
            <a:off x="319500" y="4230575"/>
            <a:ext cx="5998800" cy="5988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101" name="Google Shape;101;p15"/>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rm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pic>
        <p:nvPicPr>
          <p:cNvPr id="2" name="Picture 1">
            <a:extLst>
              <a:ext uri="{FF2B5EF4-FFF2-40B4-BE49-F238E27FC236}">
                <a16:creationId xmlns:a16="http://schemas.microsoft.com/office/drawing/2014/main" id="{BE238CB1-F8E6-F156-8915-1A35C64D23E6}"/>
              </a:ext>
            </a:extLst>
          </p:cNvPr>
          <p:cNvPicPr>
            <a:picLocks noChangeAspect="1"/>
          </p:cNvPicPr>
          <p:nvPr userDrawn="1"/>
        </p:nvPicPr>
        <p:blipFill>
          <a:blip r:embed="rId2"/>
          <a:stretch>
            <a:fillRect/>
          </a:stretch>
        </p:blipFill>
        <p:spPr>
          <a:xfrm>
            <a:off x="3251200" y="1866900"/>
            <a:ext cx="2641600" cy="1409700"/>
          </a:xfrm>
          <a:prstGeom prst="rect">
            <a:avLst/>
          </a:prstGeom>
        </p:spPr>
      </p:pic>
    </p:spTree>
    <p:extLst>
      <p:ext uri="{BB962C8B-B14F-4D97-AF65-F5344CB8AC3E}">
        <p14:creationId xmlns:p14="http://schemas.microsoft.com/office/powerpoint/2010/main" val="24099796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geometric">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10000"/>
            <a:ext cx="8520600" cy="6078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3000"/>
              <a:buFont typeface="Roboto Slab Light"/>
              <a:buNone/>
              <a:defRPr sz="3000">
                <a:solidFill>
                  <a:schemeClr val="dk1"/>
                </a:solidFill>
                <a:latin typeface="Roboto Slab Light"/>
                <a:ea typeface="Roboto Slab Light"/>
                <a:cs typeface="Roboto Slab Light"/>
                <a:sym typeface="Roboto Slab Light"/>
              </a:defRPr>
            </a:lvl1pPr>
            <a:lvl2pPr lvl="1">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2pPr>
            <a:lvl3pPr lvl="2">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3pPr>
            <a:lvl4pPr lvl="3">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4pPr>
            <a:lvl5pPr lvl="4">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5pPr>
            <a:lvl6pPr lvl="5">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6pPr>
            <a:lvl7pPr lvl="6">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7pPr>
            <a:lvl8pPr lvl="7">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8pPr>
            <a:lvl9pPr lvl="8">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9pPr>
          </a:lstStyle>
          <a:p>
            <a:endParaRPr/>
          </a:p>
        </p:txBody>
      </p:sp>
      <p:sp>
        <p:nvSpPr>
          <p:cNvPr id="7" name="Google Shape;7;p1"/>
          <p:cNvSpPr txBox="1">
            <a:spLocks noGrp="1"/>
          </p:cNvSpPr>
          <p:nvPr>
            <p:ph type="body" idx="1"/>
          </p:nvPr>
        </p:nvSpPr>
        <p:spPr>
          <a:xfrm>
            <a:off x="311700" y="1229875"/>
            <a:ext cx="8520600" cy="33390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Font typeface="Open Sans Medium"/>
              <a:buChar char="●"/>
              <a:defRPr sz="1800">
                <a:solidFill>
                  <a:schemeClr val="dk2"/>
                </a:solidFill>
                <a:latin typeface="Open Sans Medium"/>
                <a:ea typeface="Open Sans Medium"/>
                <a:cs typeface="Open Sans Medium"/>
                <a:sym typeface="Open Sans Medium"/>
              </a:defRPr>
            </a:lvl1pPr>
            <a:lvl2pPr marL="914400" lvl="1" indent="-317500">
              <a:lnSpc>
                <a:spcPct val="115000"/>
              </a:lnSpc>
              <a:spcBef>
                <a:spcPts val="0"/>
              </a:spcBef>
              <a:spcAft>
                <a:spcPts val="0"/>
              </a:spcAft>
              <a:buClr>
                <a:schemeClr val="dk2"/>
              </a:buClr>
              <a:buSzPts val="1400"/>
              <a:buFont typeface="Open Sans Medium"/>
              <a:buChar char="○"/>
              <a:defRPr>
                <a:solidFill>
                  <a:schemeClr val="dk2"/>
                </a:solidFill>
                <a:latin typeface="Open Sans Medium"/>
                <a:ea typeface="Open Sans Medium"/>
                <a:cs typeface="Open Sans Medium"/>
                <a:sym typeface="Open Sans Medium"/>
              </a:defRPr>
            </a:lvl2pPr>
            <a:lvl3pPr marL="1371600" lvl="2" indent="-317500">
              <a:lnSpc>
                <a:spcPct val="115000"/>
              </a:lnSpc>
              <a:spcBef>
                <a:spcPts val="0"/>
              </a:spcBef>
              <a:spcAft>
                <a:spcPts val="0"/>
              </a:spcAft>
              <a:buClr>
                <a:schemeClr val="dk2"/>
              </a:buClr>
              <a:buSzPts val="1400"/>
              <a:buFont typeface="Open Sans Medium"/>
              <a:buChar char="■"/>
              <a:defRPr>
                <a:solidFill>
                  <a:schemeClr val="dk2"/>
                </a:solidFill>
                <a:latin typeface="Open Sans Medium"/>
                <a:ea typeface="Open Sans Medium"/>
                <a:cs typeface="Open Sans Medium"/>
                <a:sym typeface="Open Sans Medium"/>
              </a:defRPr>
            </a:lvl3pPr>
            <a:lvl4pPr marL="1828800" lvl="3" indent="-317500">
              <a:lnSpc>
                <a:spcPct val="115000"/>
              </a:lnSpc>
              <a:spcBef>
                <a:spcPts val="0"/>
              </a:spcBef>
              <a:spcAft>
                <a:spcPts val="0"/>
              </a:spcAft>
              <a:buClr>
                <a:schemeClr val="dk2"/>
              </a:buClr>
              <a:buSzPts val="1400"/>
              <a:buFont typeface="Open Sans Medium"/>
              <a:buChar char="●"/>
              <a:defRPr>
                <a:solidFill>
                  <a:schemeClr val="dk2"/>
                </a:solidFill>
                <a:latin typeface="Open Sans Medium"/>
                <a:ea typeface="Open Sans Medium"/>
                <a:cs typeface="Open Sans Medium"/>
                <a:sym typeface="Open Sans Medium"/>
              </a:defRPr>
            </a:lvl4pPr>
            <a:lvl5pPr marL="2286000" lvl="4" indent="-317500">
              <a:lnSpc>
                <a:spcPct val="115000"/>
              </a:lnSpc>
              <a:spcBef>
                <a:spcPts val="0"/>
              </a:spcBef>
              <a:spcAft>
                <a:spcPts val="0"/>
              </a:spcAft>
              <a:buClr>
                <a:schemeClr val="dk2"/>
              </a:buClr>
              <a:buSzPts val="1400"/>
              <a:buFont typeface="Open Sans Medium"/>
              <a:buChar char="○"/>
              <a:defRPr>
                <a:solidFill>
                  <a:schemeClr val="dk2"/>
                </a:solidFill>
                <a:latin typeface="Open Sans Medium"/>
                <a:ea typeface="Open Sans Medium"/>
                <a:cs typeface="Open Sans Medium"/>
                <a:sym typeface="Open Sans Medium"/>
              </a:defRPr>
            </a:lvl5pPr>
            <a:lvl6pPr marL="2743200" lvl="5" indent="-317500">
              <a:lnSpc>
                <a:spcPct val="115000"/>
              </a:lnSpc>
              <a:spcBef>
                <a:spcPts val="0"/>
              </a:spcBef>
              <a:spcAft>
                <a:spcPts val="0"/>
              </a:spcAft>
              <a:buClr>
                <a:schemeClr val="dk2"/>
              </a:buClr>
              <a:buSzPts val="1400"/>
              <a:buFont typeface="Open Sans Medium"/>
              <a:buChar char="■"/>
              <a:defRPr>
                <a:solidFill>
                  <a:schemeClr val="dk2"/>
                </a:solidFill>
                <a:latin typeface="Open Sans Medium"/>
                <a:ea typeface="Open Sans Medium"/>
                <a:cs typeface="Open Sans Medium"/>
                <a:sym typeface="Open Sans Medium"/>
              </a:defRPr>
            </a:lvl6pPr>
            <a:lvl7pPr marL="3200400" lvl="6" indent="-317500">
              <a:lnSpc>
                <a:spcPct val="115000"/>
              </a:lnSpc>
              <a:spcBef>
                <a:spcPts val="0"/>
              </a:spcBef>
              <a:spcAft>
                <a:spcPts val="0"/>
              </a:spcAft>
              <a:buClr>
                <a:schemeClr val="dk2"/>
              </a:buClr>
              <a:buSzPts val="1400"/>
              <a:buFont typeface="Open Sans Medium"/>
              <a:buChar char="●"/>
              <a:defRPr>
                <a:solidFill>
                  <a:schemeClr val="dk2"/>
                </a:solidFill>
                <a:latin typeface="Open Sans Medium"/>
                <a:ea typeface="Open Sans Medium"/>
                <a:cs typeface="Open Sans Medium"/>
                <a:sym typeface="Open Sans Medium"/>
              </a:defRPr>
            </a:lvl7pPr>
            <a:lvl8pPr marL="3657600" lvl="7" indent="-317500">
              <a:lnSpc>
                <a:spcPct val="115000"/>
              </a:lnSpc>
              <a:spcBef>
                <a:spcPts val="0"/>
              </a:spcBef>
              <a:spcAft>
                <a:spcPts val="0"/>
              </a:spcAft>
              <a:buClr>
                <a:schemeClr val="dk2"/>
              </a:buClr>
              <a:buSzPts val="1400"/>
              <a:buFont typeface="Open Sans Medium"/>
              <a:buChar char="○"/>
              <a:defRPr>
                <a:solidFill>
                  <a:schemeClr val="dk2"/>
                </a:solidFill>
                <a:latin typeface="Open Sans Medium"/>
                <a:ea typeface="Open Sans Medium"/>
                <a:cs typeface="Open Sans Medium"/>
                <a:sym typeface="Open Sans Medium"/>
              </a:defRPr>
            </a:lvl8pPr>
            <a:lvl9pPr marL="4114800" lvl="8" indent="-317500">
              <a:lnSpc>
                <a:spcPct val="115000"/>
              </a:lnSpc>
              <a:spcBef>
                <a:spcPts val="0"/>
              </a:spcBef>
              <a:spcAft>
                <a:spcPts val="0"/>
              </a:spcAft>
              <a:buClr>
                <a:schemeClr val="dk2"/>
              </a:buClr>
              <a:buSzPts val="1400"/>
              <a:buFont typeface="Open Sans Medium"/>
              <a:buChar char="■"/>
              <a:defRPr>
                <a:solidFill>
                  <a:schemeClr val="dk2"/>
                </a:solidFill>
                <a:latin typeface="Open Sans Medium"/>
                <a:ea typeface="Open Sans Medium"/>
                <a:cs typeface="Open Sans Medium"/>
                <a:sym typeface="Open Sans Medium"/>
              </a:defRPr>
            </a:lvl9pPr>
          </a:lstStyle>
          <a:p>
            <a:endParaRPr/>
          </a:p>
        </p:txBody>
      </p:sp>
      <p:sp>
        <p:nvSpPr>
          <p:cNvPr id="8" name="Google Shape;8;p1"/>
          <p:cNvSpPr txBox="1">
            <a:spLocks noGrp="1"/>
          </p:cNvSpPr>
          <p:nvPr>
            <p:ph type="sldNum" idx="12"/>
          </p:nvPr>
        </p:nvSpPr>
        <p:spPr>
          <a:xfrm>
            <a:off x="8460431" y="4651190"/>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lt1"/>
                </a:solidFill>
                <a:latin typeface="Roboto"/>
                <a:ea typeface="Roboto"/>
                <a:cs typeface="Roboto"/>
                <a:sym typeface="Roboto"/>
              </a:defRPr>
            </a:lvl1pPr>
            <a:lvl2pPr lvl="1" algn="r">
              <a:buNone/>
              <a:defRPr sz="1000">
                <a:solidFill>
                  <a:schemeClr val="lt1"/>
                </a:solidFill>
                <a:latin typeface="Roboto"/>
                <a:ea typeface="Roboto"/>
                <a:cs typeface="Roboto"/>
                <a:sym typeface="Roboto"/>
              </a:defRPr>
            </a:lvl2pPr>
            <a:lvl3pPr lvl="2" algn="r">
              <a:buNone/>
              <a:defRPr sz="1000">
                <a:solidFill>
                  <a:schemeClr val="lt1"/>
                </a:solidFill>
                <a:latin typeface="Roboto"/>
                <a:ea typeface="Roboto"/>
                <a:cs typeface="Roboto"/>
                <a:sym typeface="Roboto"/>
              </a:defRPr>
            </a:lvl3pPr>
            <a:lvl4pPr lvl="3" algn="r">
              <a:buNone/>
              <a:defRPr sz="1000">
                <a:solidFill>
                  <a:schemeClr val="lt1"/>
                </a:solidFill>
                <a:latin typeface="Roboto"/>
                <a:ea typeface="Roboto"/>
                <a:cs typeface="Roboto"/>
                <a:sym typeface="Roboto"/>
              </a:defRPr>
            </a:lvl4pPr>
            <a:lvl5pPr lvl="4" algn="r">
              <a:buNone/>
              <a:defRPr sz="1000">
                <a:solidFill>
                  <a:schemeClr val="lt1"/>
                </a:solidFill>
                <a:latin typeface="Roboto"/>
                <a:ea typeface="Roboto"/>
                <a:cs typeface="Roboto"/>
                <a:sym typeface="Roboto"/>
              </a:defRPr>
            </a:lvl5pPr>
            <a:lvl6pPr lvl="5" algn="r">
              <a:buNone/>
              <a:defRPr sz="1000">
                <a:solidFill>
                  <a:schemeClr val="lt1"/>
                </a:solidFill>
                <a:latin typeface="Roboto"/>
                <a:ea typeface="Roboto"/>
                <a:cs typeface="Roboto"/>
                <a:sym typeface="Roboto"/>
              </a:defRPr>
            </a:lvl6pPr>
            <a:lvl7pPr lvl="6" algn="r">
              <a:buNone/>
              <a:defRPr sz="1000">
                <a:solidFill>
                  <a:schemeClr val="lt1"/>
                </a:solidFill>
                <a:latin typeface="Roboto"/>
                <a:ea typeface="Roboto"/>
                <a:cs typeface="Roboto"/>
                <a:sym typeface="Roboto"/>
              </a:defRPr>
            </a:lvl7pPr>
            <a:lvl8pPr lvl="7" algn="r">
              <a:buNone/>
              <a:defRPr sz="1000">
                <a:solidFill>
                  <a:schemeClr val="lt1"/>
                </a:solidFill>
                <a:latin typeface="Roboto"/>
                <a:ea typeface="Roboto"/>
                <a:cs typeface="Roboto"/>
                <a:sym typeface="Roboto"/>
              </a:defRPr>
            </a:lvl8pPr>
            <a:lvl9pPr lvl="8" algn="r">
              <a:buNone/>
              <a:defRPr sz="1000">
                <a:solidFill>
                  <a:schemeClr val="lt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dirty="0"/>
          </a:p>
        </p:txBody>
      </p:sp>
    </p:spTree>
  </p:cSld>
  <p:clrMap bg1="lt1" tx1="dk1" bg2="dk2" tx2="lt2" accent1="accent1" accent2="accent2" accent3="accent3" accent4="accent4" accent5="accent5" accent6="accent6" hlink="hlink" folHlink="folHlink"/>
  <p:sldLayoutIdLst>
    <p:sldLayoutId id="2147483650" r:id="rId1"/>
    <p:sldLayoutId id="2147483655" r:id="rId2"/>
    <p:sldLayoutId id="2147483666" r:id="rId3"/>
    <p:sldLayoutId id="2147483668" r:id="rId4"/>
    <p:sldLayoutId id="2147483669" r:id="rId5"/>
    <p:sldLayoutId id="2147483670" r:id="rId6"/>
    <p:sldLayoutId id="2147483672" r:id="rId7"/>
    <p:sldLayoutId id="2147483674"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1.jpg"/></Relationships>
</file>

<file path=ppt/slides/_rels/slide19.xml.rels><?xml version="1.0" encoding="UTF-8" standalone="yes"?>
<Relationships xmlns="http://schemas.openxmlformats.org/package/2006/relationships"><Relationship Id="rId3" Type="http://schemas.openxmlformats.org/officeDocument/2006/relationships/hyperlink" Target="https://docs.google.com/document/d/1XHztgMALwnu2D02bmWYyXeW3wE_Jw199/edit#heading=h.x3i92tls8mld"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4.jpg"/><Relationship Id="rId5" Type="http://schemas.openxmlformats.org/officeDocument/2006/relationships/image" Target="../media/image53.jpg"/><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openchainproject.org/featured/2025/05/09/openchain-telco-sbom-guide-version-1-1-now-available"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7.jpg"/><Relationship Id="rId5" Type="http://schemas.openxmlformats.org/officeDocument/2006/relationships/image" Target="../media/image56.png"/><Relationship Id="rId4" Type="http://schemas.openxmlformats.org/officeDocument/2006/relationships/hyperlink" Target="https://github.com/OpenChain-Project/SBOM-sg/blob/main/Cross-Industry-SBOM-Quality-Guide/en/Cross-Industry-SBOM-Quality-Guide.md" TargetMode="External"/></Relationships>
</file>

<file path=ppt/slides/_rels/slide2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hyperlink" Target="https://openchainproject.org/processes#process-for-developing-standards"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github.com/OpenChain-Project/License-Compliance-Specification/blob/master/ISO-5230-2020/en/ISO-5230-2020.md"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hyperlink" Target="https://github.com/OpenChain-Project/License-Compliance-Specification/issues?q=is%3Aissue+is%3Aclosed" TargetMode="External"/><Relationship Id="rId4" Type="http://schemas.openxmlformats.org/officeDocument/2006/relationships/hyperlink" Target="https://github.com/OpenChain-Project/License-Compliance-Specification/blob/master/3.0/en/openchain-license-compliance-3.0.md" TargetMode="External"/></Relationships>
</file>

<file path=ppt/slides/_rels/slide3.xml.rels><?xml version="1.0" encoding="UTF-8" standalone="yes"?>
<Relationships xmlns="http://schemas.openxmlformats.org/package/2006/relationships"><Relationship Id="rId8" Type="http://schemas.openxmlformats.org/officeDocument/2006/relationships/hyperlink" Target="https://openchainproject.org/news/2025/05/29/recording-sbom-2025-05-28" TargetMode="External"/><Relationship Id="rId13" Type="http://schemas.openxmlformats.org/officeDocument/2006/relationships/image" Target="../media/image11.png"/><Relationship Id="rId18" Type="http://schemas.openxmlformats.org/officeDocument/2006/relationships/image" Target="../media/image16.png"/><Relationship Id="rId3" Type="http://schemas.openxmlformats.org/officeDocument/2006/relationships/hyperlink" Target="https://github.com/OpenChain-Project/Reference-Material/tree/master/OpenChain-Maturity-Models/OpenChain-Capability-Maturity-Model-ISO-IEC-5230-(OpenChain%202.1)-Version-1.0/en" TargetMode="External"/><Relationship Id="rId21" Type="http://schemas.openxmlformats.org/officeDocument/2006/relationships/image" Target="../media/image19.png"/><Relationship Id="rId7" Type="http://schemas.openxmlformats.org/officeDocument/2006/relationships/hyperlink" Target="https://openchainproject.org/news/2025/05/08/ai-work-group-2025-05-06" TargetMode="External"/><Relationship Id="rId12" Type="http://schemas.openxmlformats.org/officeDocument/2006/relationships/image" Target="../media/image10.png"/><Relationship Id="rId17" Type="http://schemas.openxmlformats.org/officeDocument/2006/relationships/image" Target="../media/image15.jpg"/><Relationship Id="rId25" Type="http://schemas.openxmlformats.org/officeDocument/2006/relationships/image" Target="../media/image23.png"/><Relationship Id="rId2" Type="http://schemas.openxmlformats.org/officeDocument/2006/relationships/hyperlink" Target="https://openchainproject.org/news/2025/05/15/monthly-2025-05-14" TargetMode="External"/><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hyperlink" Target="https://openchainproject.org/news/2025/05/09/openchain-telco-sbom-guide-version-1-1-now-available" TargetMode="External"/><Relationship Id="rId11" Type="http://schemas.openxmlformats.org/officeDocument/2006/relationships/hyperlink" Target="https://openchainproject.org/resources/faq#cra" TargetMode="External"/><Relationship Id="rId24" Type="http://schemas.openxmlformats.org/officeDocument/2006/relationships/image" Target="../media/image22.png"/><Relationship Id="rId5" Type="http://schemas.openxmlformats.org/officeDocument/2006/relationships/hyperlink" Target="https://github.com/OpenChain-Project/Reference-Material/tree/master/Open-Source-Policy-Templates/ISO-IEC-5230-(OpenChain%202.1)/en" TargetMode="External"/><Relationship Id="rId15" Type="http://schemas.openxmlformats.org/officeDocument/2006/relationships/image" Target="../media/image13.png"/><Relationship Id="rId23" Type="http://schemas.openxmlformats.org/officeDocument/2006/relationships/image" Target="../media/image21.png"/><Relationship Id="rId10" Type="http://schemas.openxmlformats.org/officeDocument/2006/relationships/hyperlink" Target="https://openchainproject.org/processes#process-for-developing-standards" TargetMode="External"/><Relationship Id="rId19" Type="http://schemas.openxmlformats.org/officeDocument/2006/relationships/image" Target="../media/image17.png"/><Relationship Id="rId4" Type="http://schemas.openxmlformats.org/officeDocument/2006/relationships/hyperlink" Target="https://github.com/OpenChain-Project/Reference-Material/tree/master/OpenChain-Explainers-For-Internal-Teams/en" TargetMode="External"/><Relationship Id="rId9" Type="http://schemas.openxmlformats.org/officeDocument/2006/relationships/hyperlink" Target="https://github.com/OpenChain-Project/Reference-Material" TargetMode="External"/><Relationship Id="rId14" Type="http://schemas.openxmlformats.org/officeDocument/2006/relationships/image" Target="../media/image12.png"/><Relationship Id="rId22" Type="http://schemas.openxmlformats.org/officeDocument/2006/relationships/image" Target="../media/image20.png"/></Relationships>
</file>

<file path=ppt/slides/_rels/slide3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3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3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3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3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70.png"/></Relationships>
</file>

<file path=ppt/slides/_rels/slide35.xml.rels><?xml version="1.0" encoding="UTF-8" standalone="yes"?>
<Relationships xmlns="http://schemas.openxmlformats.org/package/2006/relationships"><Relationship Id="rId3" Type="http://schemas.openxmlformats.org/officeDocument/2006/relationships/hyperlink" Target="https://github.com/OpenChain-Project/Security-Assurance-Specification/blob/main/Security-Assurance-Specification/ISO-18974/en/ISO-18974.md"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hyperlink" Target="https://github.com/OpenChain-Project/Security-Assurance-Specification/issues?q=is%3Aissue+is%3Aclosed" TargetMode="External"/><Relationship Id="rId4" Type="http://schemas.openxmlformats.org/officeDocument/2006/relationships/hyperlink" Target="https://github.com/OpenChain-Project/Security-Assurance-Specification/blob/main/Security-Assurance-Specification/2.0/en/openchain-security-specification-2.0.md"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72.png"/></Relationships>
</file>

<file path=ppt/slides/_rels/slide3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74.png"/></Relationships>
</file>

<file path=ppt/slides/_rels/slide3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76.png"/></Relationships>
</file>

<file path=ppt/slides/_rels/slide3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78.png"/></Relationships>
</file>

<file path=ppt/slides/_rels/slide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30.jpg"/><Relationship Id="rId5" Type="http://schemas.openxmlformats.org/officeDocument/2006/relationships/image" Target="../media/image29.png"/><Relationship Id="rId4" Type="http://schemas.openxmlformats.org/officeDocument/2006/relationships/image" Target="../media/image28.jpg"/></Relationships>
</file>

<file path=ppt/slides/_rels/slide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7C618B-AC99-412A-AC58-8925EE79438F}"/>
              </a:ext>
            </a:extLst>
          </p:cNvPr>
          <p:cNvSpPr>
            <a:spLocks noGrp="1"/>
          </p:cNvSpPr>
          <p:nvPr>
            <p:ph type="ctrTitle"/>
          </p:nvPr>
        </p:nvSpPr>
        <p:spPr/>
        <p:txBody>
          <a:bodyPr/>
          <a:lstStyle/>
          <a:p>
            <a:r>
              <a:rPr lang="en-US" dirty="0"/>
              <a:t>OpenChain Project</a:t>
            </a:r>
          </a:p>
        </p:txBody>
      </p:sp>
      <p:sp>
        <p:nvSpPr>
          <p:cNvPr id="3" name="Subtitle 2">
            <a:extLst>
              <a:ext uri="{FF2B5EF4-FFF2-40B4-BE49-F238E27FC236}">
                <a16:creationId xmlns:a16="http://schemas.microsoft.com/office/drawing/2014/main" id="{57ADAC6C-A094-DE2D-4340-F79823009CC6}"/>
              </a:ext>
            </a:extLst>
          </p:cNvPr>
          <p:cNvSpPr>
            <a:spLocks noGrp="1"/>
          </p:cNvSpPr>
          <p:nvPr>
            <p:ph type="subTitle" idx="1"/>
          </p:nvPr>
        </p:nvSpPr>
        <p:spPr/>
        <p:txBody>
          <a:bodyPr>
            <a:normAutofit fontScale="92500" lnSpcReduction="20000"/>
          </a:bodyPr>
          <a:lstStyle/>
          <a:p>
            <a:r>
              <a:rPr lang="en-US" dirty="0"/>
              <a:t>Today, Tomorrow, Community</a:t>
            </a:r>
          </a:p>
        </p:txBody>
      </p:sp>
    </p:spTree>
    <p:extLst>
      <p:ext uri="{BB962C8B-B14F-4D97-AF65-F5344CB8AC3E}">
        <p14:creationId xmlns:p14="http://schemas.microsoft.com/office/powerpoint/2010/main" val="4358027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7DE4C-F2B0-AEA4-8EF3-7B20AB6BC31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2F23A63-5265-F59F-6914-59932C531397}"/>
              </a:ext>
            </a:extLst>
          </p:cNvPr>
          <p:cNvSpPr>
            <a:spLocks noGrp="1"/>
          </p:cNvSpPr>
          <p:nvPr>
            <p:ph type="title"/>
          </p:nvPr>
        </p:nvSpPr>
        <p:spPr/>
        <p:txBody>
          <a:bodyPr>
            <a:normAutofit fontScale="90000"/>
          </a:bodyPr>
          <a:lstStyle/>
          <a:p>
            <a:r>
              <a:rPr lang="en-JP" dirty="0"/>
              <a:t>Updated Policy Template</a:t>
            </a:r>
          </a:p>
        </p:txBody>
      </p:sp>
      <p:pic>
        <p:nvPicPr>
          <p:cNvPr id="5" name="Picture 4" descr="A screenshot of a document&#10;&#10;AI-generated content may be incorrect.">
            <a:extLst>
              <a:ext uri="{FF2B5EF4-FFF2-40B4-BE49-F238E27FC236}">
                <a16:creationId xmlns:a16="http://schemas.microsoft.com/office/drawing/2014/main" id="{A4F934A7-D944-6AF2-2CEE-5E0628C5F274}"/>
              </a:ext>
            </a:extLst>
          </p:cNvPr>
          <p:cNvPicPr>
            <a:picLocks noChangeAspect="1"/>
          </p:cNvPicPr>
          <p:nvPr/>
        </p:nvPicPr>
        <p:blipFill>
          <a:blip r:embed="rId2"/>
          <a:stretch>
            <a:fillRect/>
          </a:stretch>
        </p:blipFill>
        <p:spPr>
          <a:xfrm>
            <a:off x="3202218" y="1142986"/>
            <a:ext cx="5941782" cy="4000514"/>
          </a:xfrm>
          <a:prstGeom prst="rect">
            <a:avLst/>
          </a:prstGeom>
        </p:spPr>
      </p:pic>
      <p:pic>
        <p:nvPicPr>
          <p:cNvPr id="4" name="Picture 3" descr="A qr code with black squares&#10;&#10;AI-generated content may be incorrect.">
            <a:extLst>
              <a:ext uri="{FF2B5EF4-FFF2-40B4-BE49-F238E27FC236}">
                <a16:creationId xmlns:a16="http://schemas.microsoft.com/office/drawing/2014/main" id="{BA79ADCA-7275-71D5-6E53-B5EE51FA3CB2}"/>
              </a:ext>
            </a:extLst>
          </p:cNvPr>
          <p:cNvPicPr>
            <a:picLocks noChangeAspect="1"/>
          </p:cNvPicPr>
          <p:nvPr/>
        </p:nvPicPr>
        <p:blipFill>
          <a:blip r:embed="rId3"/>
          <a:stretch>
            <a:fillRect/>
          </a:stretch>
        </p:blipFill>
        <p:spPr>
          <a:xfrm>
            <a:off x="622301" y="1609272"/>
            <a:ext cx="2099128" cy="2099128"/>
          </a:xfrm>
          <a:prstGeom prst="rect">
            <a:avLst/>
          </a:prstGeom>
        </p:spPr>
      </p:pic>
    </p:spTree>
    <p:extLst>
      <p:ext uri="{BB962C8B-B14F-4D97-AF65-F5344CB8AC3E}">
        <p14:creationId xmlns:p14="http://schemas.microsoft.com/office/powerpoint/2010/main" val="1674867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D7036B-F99F-1632-D6E6-EA911C258E7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59E47E7-4E3D-3C0E-B6D1-C47839AB55DA}"/>
              </a:ext>
            </a:extLst>
          </p:cNvPr>
          <p:cNvSpPr>
            <a:spLocks noGrp="1"/>
          </p:cNvSpPr>
          <p:nvPr>
            <p:ph type="title"/>
          </p:nvPr>
        </p:nvSpPr>
        <p:spPr/>
        <p:txBody>
          <a:bodyPr>
            <a:normAutofit fontScale="90000"/>
          </a:bodyPr>
          <a:lstStyle/>
          <a:p>
            <a:r>
              <a:rPr lang="en-JP" dirty="0"/>
              <a:t>Updated Capability Model</a:t>
            </a:r>
          </a:p>
        </p:txBody>
      </p:sp>
      <p:pic>
        <p:nvPicPr>
          <p:cNvPr id="5" name="Picture 4" descr="A screenshot of a computer&#10;&#10;AI-generated content may be incorrect.">
            <a:extLst>
              <a:ext uri="{FF2B5EF4-FFF2-40B4-BE49-F238E27FC236}">
                <a16:creationId xmlns:a16="http://schemas.microsoft.com/office/drawing/2014/main" id="{98C5F235-D71E-F1C1-E544-AF0686E9EDA6}"/>
              </a:ext>
            </a:extLst>
          </p:cNvPr>
          <p:cNvPicPr>
            <a:picLocks noChangeAspect="1"/>
          </p:cNvPicPr>
          <p:nvPr/>
        </p:nvPicPr>
        <p:blipFill>
          <a:blip r:embed="rId2"/>
          <a:stretch>
            <a:fillRect/>
          </a:stretch>
        </p:blipFill>
        <p:spPr>
          <a:xfrm>
            <a:off x="2527726" y="1132113"/>
            <a:ext cx="6616274" cy="3172743"/>
          </a:xfrm>
          <a:prstGeom prst="rect">
            <a:avLst/>
          </a:prstGeom>
        </p:spPr>
      </p:pic>
      <p:pic>
        <p:nvPicPr>
          <p:cNvPr id="4" name="Picture 3" descr="A qr code with black squares&#10;&#10;AI-generated content may be incorrect.">
            <a:extLst>
              <a:ext uri="{FF2B5EF4-FFF2-40B4-BE49-F238E27FC236}">
                <a16:creationId xmlns:a16="http://schemas.microsoft.com/office/drawing/2014/main" id="{3EE7EA78-FEE1-7BEE-21DF-39E7C3EE6063}"/>
              </a:ext>
            </a:extLst>
          </p:cNvPr>
          <p:cNvPicPr>
            <a:picLocks noChangeAspect="1"/>
          </p:cNvPicPr>
          <p:nvPr/>
        </p:nvPicPr>
        <p:blipFill>
          <a:blip r:embed="rId3"/>
          <a:stretch>
            <a:fillRect/>
          </a:stretch>
        </p:blipFill>
        <p:spPr>
          <a:xfrm>
            <a:off x="311700" y="1763485"/>
            <a:ext cx="1919871" cy="1919871"/>
          </a:xfrm>
          <a:prstGeom prst="rect">
            <a:avLst/>
          </a:prstGeom>
        </p:spPr>
      </p:pic>
    </p:spTree>
    <p:extLst>
      <p:ext uri="{BB962C8B-B14F-4D97-AF65-F5344CB8AC3E}">
        <p14:creationId xmlns:p14="http://schemas.microsoft.com/office/powerpoint/2010/main" val="21539809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A94569-6AF8-4270-5BFE-29E73188D381}"/>
              </a:ext>
            </a:extLst>
          </p:cNvPr>
          <p:cNvSpPr>
            <a:spLocks noGrp="1"/>
          </p:cNvSpPr>
          <p:nvPr>
            <p:ph type="title"/>
          </p:nvPr>
        </p:nvSpPr>
        <p:spPr/>
        <p:txBody>
          <a:bodyPr>
            <a:normAutofit fontScale="90000"/>
          </a:bodyPr>
          <a:lstStyle/>
          <a:p>
            <a:r>
              <a:rPr lang="en-JP" dirty="0"/>
              <a:t>New Explainers</a:t>
            </a:r>
          </a:p>
        </p:txBody>
      </p:sp>
      <p:pic>
        <p:nvPicPr>
          <p:cNvPr id="5" name="Picture 4" descr="A screenshot of a black screen&#10;&#10;AI-generated content may be incorrect.">
            <a:extLst>
              <a:ext uri="{FF2B5EF4-FFF2-40B4-BE49-F238E27FC236}">
                <a16:creationId xmlns:a16="http://schemas.microsoft.com/office/drawing/2014/main" id="{023BC025-AAAB-9207-97C1-4EDA033212EF}"/>
              </a:ext>
            </a:extLst>
          </p:cNvPr>
          <p:cNvPicPr>
            <a:picLocks noChangeAspect="1"/>
          </p:cNvPicPr>
          <p:nvPr/>
        </p:nvPicPr>
        <p:blipFill>
          <a:blip r:embed="rId2"/>
          <a:stretch>
            <a:fillRect/>
          </a:stretch>
        </p:blipFill>
        <p:spPr>
          <a:xfrm>
            <a:off x="3419411" y="0"/>
            <a:ext cx="5724589" cy="5143500"/>
          </a:xfrm>
          <a:prstGeom prst="rect">
            <a:avLst/>
          </a:prstGeom>
        </p:spPr>
      </p:pic>
      <p:pic>
        <p:nvPicPr>
          <p:cNvPr id="7" name="Picture 6" descr="A qr code with black squares&#10;&#10;AI-generated content may be incorrect.">
            <a:extLst>
              <a:ext uri="{FF2B5EF4-FFF2-40B4-BE49-F238E27FC236}">
                <a16:creationId xmlns:a16="http://schemas.microsoft.com/office/drawing/2014/main" id="{FFD29143-954B-751B-7ECB-7ED31978EB58}"/>
              </a:ext>
            </a:extLst>
          </p:cNvPr>
          <p:cNvPicPr>
            <a:picLocks noChangeAspect="1"/>
          </p:cNvPicPr>
          <p:nvPr/>
        </p:nvPicPr>
        <p:blipFill>
          <a:blip r:embed="rId3"/>
          <a:stretch>
            <a:fillRect/>
          </a:stretch>
        </p:blipFill>
        <p:spPr>
          <a:xfrm>
            <a:off x="578757" y="1542596"/>
            <a:ext cx="2210707" cy="2210707"/>
          </a:xfrm>
          <a:prstGeom prst="rect">
            <a:avLst/>
          </a:prstGeom>
        </p:spPr>
      </p:pic>
    </p:spTree>
    <p:extLst>
      <p:ext uri="{BB962C8B-B14F-4D97-AF65-F5344CB8AC3E}">
        <p14:creationId xmlns:p14="http://schemas.microsoft.com/office/powerpoint/2010/main" val="39242299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D3904-921A-FBB5-86BA-7E627E835CE1}"/>
              </a:ext>
            </a:extLst>
          </p:cNvPr>
          <p:cNvSpPr>
            <a:spLocks noGrp="1"/>
          </p:cNvSpPr>
          <p:nvPr>
            <p:ph type="title"/>
          </p:nvPr>
        </p:nvSpPr>
        <p:spPr>
          <a:xfrm>
            <a:off x="56243" y="257599"/>
            <a:ext cx="3483427" cy="1244629"/>
          </a:xfrm>
        </p:spPr>
        <p:txBody>
          <a:bodyPr>
            <a:normAutofit fontScale="90000"/>
          </a:bodyPr>
          <a:lstStyle/>
          <a:p>
            <a:r>
              <a:rPr lang="en-JP" dirty="0"/>
              <a:t>Updated Telco SBOM Quality Guide</a:t>
            </a:r>
          </a:p>
        </p:txBody>
      </p:sp>
      <p:pic>
        <p:nvPicPr>
          <p:cNvPr id="5" name="Picture 4" descr="A screenshot of a website&#10;&#10;AI-generated content may be incorrect.">
            <a:extLst>
              <a:ext uri="{FF2B5EF4-FFF2-40B4-BE49-F238E27FC236}">
                <a16:creationId xmlns:a16="http://schemas.microsoft.com/office/drawing/2014/main" id="{CA1EEC03-C038-8896-99E5-4B259AB80FAF}"/>
              </a:ext>
            </a:extLst>
          </p:cNvPr>
          <p:cNvPicPr>
            <a:picLocks noChangeAspect="1"/>
          </p:cNvPicPr>
          <p:nvPr/>
        </p:nvPicPr>
        <p:blipFill>
          <a:blip r:embed="rId2"/>
          <a:stretch>
            <a:fillRect/>
          </a:stretch>
        </p:blipFill>
        <p:spPr>
          <a:xfrm>
            <a:off x="3444952" y="0"/>
            <a:ext cx="5699048" cy="5143500"/>
          </a:xfrm>
          <a:prstGeom prst="rect">
            <a:avLst/>
          </a:prstGeom>
        </p:spPr>
      </p:pic>
      <p:pic>
        <p:nvPicPr>
          <p:cNvPr id="7" name="Picture 6" descr="A qr code with black squares&#10;&#10;AI-generated content may be incorrect.">
            <a:extLst>
              <a:ext uri="{FF2B5EF4-FFF2-40B4-BE49-F238E27FC236}">
                <a16:creationId xmlns:a16="http://schemas.microsoft.com/office/drawing/2014/main" id="{9C45BC80-9417-731A-F77E-DD415F3F8F5E}"/>
              </a:ext>
            </a:extLst>
          </p:cNvPr>
          <p:cNvPicPr>
            <a:picLocks noChangeAspect="1"/>
          </p:cNvPicPr>
          <p:nvPr/>
        </p:nvPicPr>
        <p:blipFill>
          <a:blip r:embed="rId3"/>
          <a:stretch>
            <a:fillRect/>
          </a:stretch>
        </p:blipFill>
        <p:spPr>
          <a:xfrm>
            <a:off x="743857" y="1886857"/>
            <a:ext cx="2108200" cy="2108200"/>
          </a:xfrm>
          <a:prstGeom prst="rect">
            <a:avLst/>
          </a:prstGeom>
        </p:spPr>
      </p:pic>
    </p:spTree>
    <p:extLst>
      <p:ext uri="{BB962C8B-B14F-4D97-AF65-F5344CB8AC3E}">
        <p14:creationId xmlns:p14="http://schemas.microsoft.com/office/powerpoint/2010/main" val="22495628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2212E8-CA1B-99F9-411F-56FC326A7FA3}"/>
              </a:ext>
            </a:extLst>
          </p:cNvPr>
          <p:cNvSpPr>
            <a:spLocks noGrp="1"/>
          </p:cNvSpPr>
          <p:nvPr>
            <p:ph type="title"/>
          </p:nvPr>
        </p:nvSpPr>
        <p:spPr/>
        <p:txBody>
          <a:bodyPr>
            <a:normAutofit fontScale="90000"/>
          </a:bodyPr>
          <a:lstStyle/>
          <a:p>
            <a:r>
              <a:rPr lang="en-JP" dirty="0"/>
              <a:t>Telco SBOM Quality Work … EXPANDED</a:t>
            </a:r>
          </a:p>
        </p:txBody>
      </p:sp>
      <p:sp>
        <p:nvSpPr>
          <p:cNvPr id="3" name="Text Placeholder 2">
            <a:extLst>
              <a:ext uri="{FF2B5EF4-FFF2-40B4-BE49-F238E27FC236}">
                <a16:creationId xmlns:a16="http://schemas.microsoft.com/office/drawing/2014/main" id="{551C250B-F7C9-A6EF-A935-EACC4283CB17}"/>
              </a:ext>
            </a:extLst>
          </p:cNvPr>
          <p:cNvSpPr>
            <a:spLocks noGrp="1"/>
          </p:cNvSpPr>
          <p:nvPr>
            <p:ph type="body" idx="1"/>
          </p:nvPr>
        </p:nvSpPr>
        <p:spPr>
          <a:xfrm>
            <a:off x="717888" y="3168644"/>
            <a:ext cx="1668193" cy="891277"/>
          </a:xfrm>
        </p:spPr>
        <p:txBody>
          <a:bodyPr>
            <a:normAutofit/>
          </a:bodyPr>
          <a:lstStyle/>
          <a:p>
            <a:pPr marL="114300" indent="0" algn="ctr">
              <a:buNone/>
            </a:pPr>
            <a:r>
              <a:rPr lang="en-JP" dirty="0"/>
              <a:t>Official</a:t>
            </a:r>
            <a:br>
              <a:rPr lang="en-JP" dirty="0"/>
            </a:br>
            <a:r>
              <a:rPr lang="en-JP" dirty="0"/>
              <a:t>Validator</a:t>
            </a:r>
          </a:p>
        </p:txBody>
      </p:sp>
      <p:sp>
        <p:nvSpPr>
          <p:cNvPr id="4" name="Text Placeholder 2">
            <a:extLst>
              <a:ext uri="{FF2B5EF4-FFF2-40B4-BE49-F238E27FC236}">
                <a16:creationId xmlns:a16="http://schemas.microsoft.com/office/drawing/2014/main" id="{244F406D-F352-8184-B195-D094EA31B1CD}"/>
              </a:ext>
            </a:extLst>
          </p:cNvPr>
          <p:cNvSpPr txBox="1">
            <a:spLocks/>
          </p:cNvSpPr>
          <p:nvPr/>
        </p:nvSpPr>
        <p:spPr>
          <a:xfrm>
            <a:off x="6622499" y="3168645"/>
            <a:ext cx="1668193" cy="891276"/>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Open Sans Medium"/>
              <a:buChar char="●"/>
              <a:defRPr sz="1800" b="0" i="0" u="none" strike="noStrike" cap="none">
                <a:solidFill>
                  <a:schemeClr val="dk2"/>
                </a:solidFill>
                <a:latin typeface="Open Sans Medium"/>
                <a:ea typeface="Open Sans Medium"/>
                <a:cs typeface="Open Sans Medium"/>
                <a:sym typeface="Open Sans Medium"/>
              </a:defRPr>
            </a:lvl1pPr>
            <a:lvl2pPr marL="914400" marR="0" lvl="1" indent="-317500" algn="l" rtl="0">
              <a:lnSpc>
                <a:spcPct val="115000"/>
              </a:lnSpc>
              <a:spcBef>
                <a:spcPts val="0"/>
              </a:spcBef>
              <a:spcAft>
                <a:spcPts val="0"/>
              </a:spcAft>
              <a:buClr>
                <a:schemeClr val="dk2"/>
              </a:buClr>
              <a:buSzPts val="1400"/>
              <a:buFont typeface="Open Sans Medium"/>
              <a:buChar char="○"/>
              <a:defRPr sz="1400" b="0" i="0" u="none" strike="noStrike" cap="none">
                <a:solidFill>
                  <a:schemeClr val="dk2"/>
                </a:solidFill>
                <a:latin typeface="Open Sans Medium"/>
                <a:ea typeface="Open Sans Medium"/>
                <a:cs typeface="Open Sans Medium"/>
                <a:sym typeface="Open Sans Medium"/>
              </a:defRPr>
            </a:lvl2pPr>
            <a:lvl3pPr marL="1371600" marR="0" lvl="2" indent="-317500" algn="l" rtl="0">
              <a:lnSpc>
                <a:spcPct val="115000"/>
              </a:lnSpc>
              <a:spcBef>
                <a:spcPts val="0"/>
              </a:spcBef>
              <a:spcAft>
                <a:spcPts val="0"/>
              </a:spcAft>
              <a:buClr>
                <a:schemeClr val="dk2"/>
              </a:buClr>
              <a:buSzPts val="1400"/>
              <a:buFont typeface="Open Sans Medium"/>
              <a:buChar char="■"/>
              <a:defRPr sz="1400" b="0" i="0" u="none" strike="noStrike" cap="none">
                <a:solidFill>
                  <a:schemeClr val="dk2"/>
                </a:solidFill>
                <a:latin typeface="Open Sans Medium"/>
                <a:ea typeface="Open Sans Medium"/>
                <a:cs typeface="Open Sans Medium"/>
                <a:sym typeface="Open Sans Medium"/>
              </a:defRPr>
            </a:lvl3pPr>
            <a:lvl4pPr marL="1828800" marR="0" lvl="3" indent="-317500" algn="l" rtl="0">
              <a:lnSpc>
                <a:spcPct val="115000"/>
              </a:lnSpc>
              <a:spcBef>
                <a:spcPts val="0"/>
              </a:spcBef>
              <a:spcAft>
                <a:spcPts val="0"/>
              </a:spcAft>
              <a:buClr>
                <a:schemeClr val="dk2"/>
              </a:buClr>
              <a:buSzPts val="1400"/>
              <a:buFont typeface="Open Sans Medium"/>
              <a:buChar char="●"/>
              <a:defRPr sz="1400" b="0" i="0" u="none" strike="noStrike" cap="none">
                <a:solidFill>
                  <a:schemeClr val="dk2"/>
                </a:solidFill>
                <a:latin typeface="Open Sans Medium"/>
                <a:ea typeface="Open Sans Medium"/>
                <a:cs typeface="Open Sans Medium"/>
                <a:sym typeface="Open Sans Medium"/>
              </a:defRPr>
            </a:lvl4pPr>
            <a:lvl5pPr marL="2286000" marR="0" lvl="4" indent="-317500" algn="l" rtl="0">
              <a:lnSpc>
                <a:spcPct val="115000"/>
              </a:lnSpc>
              <a:spcBef>
                <a:spcPts val="0"/>
              </a:spcBef>
              <a:spcAft>
                <a:spcPts val="0"/>
              </a:spcAft>
              <a:buClr>
                <a:schemeClr val="dk2"/>
              </a:buClr>
              <a:buSzPts val="1400"/>
              <a:buFont typeface="Open Sans Medium"/>
              <a:buChar char="○"/>
              <a:defRPr sz="1400" b="0" i="0" u="none" strike="noStrike" cap="none">
                <a:solidFill>
                  <a:schemeClr val="dk2"/>
                </a:solidFill>
                <a:latin typeface="Open Sans Medium"/>
                <a:ea typeface="Open Sans Medium"/>
                <a:cs typeface="Open Sans Medium"/>
                <a:sym typeface="Open Sans Medium"/>
              </a:defRPr>
            </a:lvl5pPr>
            <a:lvl6pPr marL="2743200" marR="0" lvl="5" indent="-317500" algn="l" rtl="0">
              <a:lnSpc>
                <a:spcPct val="115000"/>
              </a:lnSpc>
              <a:spcBef>
                <a:spcPts val="0"/>
              </a:spcBef>
              <a:spcAft>
                <a:spcPts val="0"/>
              </a:spcAft>
              <a:buClr>
                <a:schemeClr val="dk2"/>
              </a:buClr>
              <a:buSzPts val="1400"/>
              <a:buFont typeface="Open Sans Medium"/>
              <a:buChar char="■"/>
              <a:defRPr sz="1400" b="0" i="0" u="none" strike="noStrike" cap="none">
                <a:solidFill>
                  <a:schemeClr val="dk2"/>
                </a:solidFill>
                <a:latin typeface="Open Sans Medium"/>
                <a:ea typeface="Open Sans Medium"/>
                <a:cs typeface="Open Sans Medium"/>
                <a:sym typeface="Open Sans Medium"/>
              </a:defRPr>
            </a:lvl6pPr>
            <a:lvl7pPr marL="3200400" marR="0" lvl="6" indent="-317500" algn="l" rtl="0">
              <a:lnSpc>
                <a:spcPct val="115000"/>
              </a:lnSpc>
              <a:spcBef>
                <a:spcPts val="0"/>
              </a:spcBef>
              <a:spcAft>
                <a:spcPts val="0"/>
              </a:spcAft>
              <a:buClr>
                <a:schemeClr val="dk2"/>
              </a:buClr>
              <a:buSzPts val="1400"/>
              <a:buFont typeface="Open Sans Medium"/>
              <a:buChar char="●"/>
              <a:defRPr sz="1400" b="0" i="0" u="none" strike="noStrike" cap="none">
                <a:solidFill>
                  <a:schemeClr val="dk2"/>
                </a:solidFill>
                <a:latin typeface="Open Sans Medium"/>
                <a:ea typeface="Open Sans Medium"/>
                <a:cs typeface="Open Sans Medium"/>
                <a:sym typeface="Open Sans Medium"/>
              </a:defRPr>
            </a:lvl7pPr>
            <a:lvl8pPr marL="3657600" marR="0" lvl="7" indent="-317500" algn="l" rtl="0">
              <a:lnSpc>
                <a:spcPct val="115000"/>
              </a:lnSpc>
              <a:spcBef>
                <a:spcPts val="0"/>
              </a:spcBef>
              <a:spcAft>
                <a:spcPts val="0"/>
              </a:spcAft>
              <a:buClr>
                <a:schemeClr val="dk2"/>
              </a:buClr>
              <a:buSzPts val="1400"/>
              <a:buFont typeface="Open Sans Medium"/>
              <a:buChar char="○"/>
              <a:defRPr sz="1400" b="0" i="0" u="none" strike="noStrike" cap="none">
                <a:solidFill>
                  <a:schemeClr val="dk2"/>
                </a:solidFill>
                <a:latin typeface="Open Sans Medium"/>
                <a:ea typeface="Open Sans Medium"/>
                <a:cs typeface="Open Sans Medium"/>
                <a:sym typeface="Open Sans Medium"/>
              </a:defRPr>
            </a:lvl8pPr>
            <a:lvl9pPr marL="4114800" marR="0" lvl="8" indent="-317500" algn="l" rtl="0">
              <a:lnSpc>
                <a:spcPct val="115000"/>
              </a:lnSpc>
              <a:spcBef>
                <a:spcPts val="0"/>
              </a:spcBef>
              <a:spcAft>
                <a:spcPts val="0"/>
              </a:spcAft>
              <a:buClr>
                <a:schemeClr val="dk2"/>
              </a:buClr>
              <a:buSzPts val="1400"/>
              <a:buFont typeface="Open Sans Medium"/>
              <a:buChar char="■"/>
              <a:defRPr sz="1400" b="0" i="0" u="none" strike="noStrike" cap="none">
                <a:solidFill>
                  <a:schemeClr val="dk2"/>
                </a:solidFill>
                <a:latin typeface="Open Sans Medium"/>
                <a:ea typeface="Open Sans Medium"/>
                <a:cs typeface="Open Sans Medium"/>
                <a:sym typeface="Open Sans Medium"/>
              </a:defRPr>
            </a:lvl9pPr>
          </a:lstStyle>
          <a:p>
            <a:pPr marL="114300" indent="0" algn="ctr">
              <a:buFont typeface="Open Sans Medium"/>
              <a:buNone/>
            </a:pPr>
            <a:r>
              <a:rPr lang="en-JP" dirty="0"/>
              <a:t>ByteDance</a:t>
            </a:r>
            <a:br>
              <a:rPr lang="en-JP" dirty="0"/>
            </a:br>
            <a:r>
              <a:rPr lang="en-JP" dirty="0"/>
              <a:t>Schemas</a:t>
            </a:r>
          </a:p>
        </p:txBody>
      </p:sp>
      <p:sp>
        <p:nvSpPr>
          <p:cNvPr id="5" name="Text Placeholder 2">
            <a:extLst>
              <a:ext uri="{FF2B5EF4-FFF2-40B4-BE49-F238E27FC236}">
                <a16:creationId xmlns:a16="http://schemas.microsoft.com/office/drawing/2014/main" id="{20EF0CC4-07FA-0BD3-13A6-CF0626F45C5E}"/>
              </a:ext>
            </a:extLst>
          </p:cNvPr>
          <p:cNvSpPr txBox="1">
            <a:spLocks/>
          </p:cNvSpPr>
          <p:nvPr/>
        </p:nvSpPr>
        <p:spPr>
          <a:xfrm>
            <a:off x="2686092" y="3168194"/>
            <a:ext cx="1668193" cy="891728"/>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Open Sans Medium"/>
              <a:buChar char="●"/>
              <a:defRPr sz="1800" b="0" i="0" u="none" strike="noStrike" cap="none">
                <a:solidFill>
                  <a:schemeClr val="dk2"/>
                </a:solidFill>
                <a:latin typeface="Open Sans Medium"/>
                <a:ea typeface="Open Sans Medium"/>
                <a:cs typeface="Open Sans Medium"/>
                <a:sym typeface="Open Sans Medium"/>
              </a:defRPr>
            </a:lvl1pPr>
            <a:lvl2pPr marL="914400" marR="0" lvl="1" indent="-317500" algn="l" rtl="0">
              <a:lnSpc>
                <a:spcPct val="115000"/>
              </a:lnSpc>
              <a:spcBef>
                <a:spcPts val="0"/>
              </a:spcBef>
              <a:spcAft>
                <a:spcPts val="0"/>
              </a:spcAft>
              <a:buClr>
                <a:schemeClr val="dk2"/>
              </a:buClr>
              <a:buSzPts val="1400"/>
              <a:buFont typeface="Open Sans Medium"/>
              <a:buChar char="○"/>
              <a:defRPr sz="1400" b="0" i="0" u="none" strike="noStrike" cap="none">
                <a:solidFill>
                  <a:schemeClr val="dk2"/>
                </a:solidFill>
                <a:latin typeface="Open Sans Medium"/>
                <a:ea typeface="Open Sans Medium"/>
                <a:cs typeface="Open Sans Medium"/>
                <a:sym typeface="Open Sans Medium"/>
              </a:defRPr>
            </a:lvl2pPr>
            <a:lvl3pPr marL="1371600" marR="0" lvl="2" indent="-317500" algn="l" rtl="0">
              <a:lnSpc>
                <a:spcPct val="115000"/>
              </a:lnSpc>
              <a:spcBef>
                <a:spcPts val="0"/>
              </a:spcBef>
              <a:spcAft>
                <a:spcPts val="0"/>
              </a:spcAft>
              <a:buClr>
                <a:schemeClr val="dk2"/>
              </a:buClr>
              <a:buSzPts val="1400"/>
              <a:buFont typeface="Open Sans Medium"/>
              <a:buChar char="■"/>
              <a:defRPr sz="1400" b="0" i="0" u="none" strike="noStrike" cap="none">
                <a:solidFill>
                  <a:schemeClr val="dk2"/>
                </a:solidFill>
                <a:latin typeface="Open Sans Medium"/>
                <a:ea typeface="Open Sans Medium"/>
                <a:cs typeface="Open Sans Medium"/>
                <a:sym typeface="Open Sans Medium"/>
              </a:defRPr>
            </a:lvl3pPr>
            <a:lvl4pPr marL="1828800" marR="0" lvl="3" indent="-317500" algn="l" rtl="0">
              <a:lnSpc>
                <a:spcPct val="115000"/>
              </a:lnSpc>
              <a:spcBef>
                <a:spcPts val="0"/>
              </a:spcBef>
              <a:spcAft>
                <a:spcPts val="0"/>
              </a:spcAft>
              <a:buClr>
                <a:schemeClr val="dk2"/>
              </a:buClr>
              <a:buSzPts val="1400"/>
              <a:buFont typeface="Open Sans Medium"/>
              <a:buChar char="●"/>
              <a:defRPr sz="1400" b="0" i="0" u="none" strike="noStrike" cap="none">
                <a:solidFill>
                  <a:schemeClr val="dk2"/>
                </a:solidFill>
                <a:latin typeface="Open Sans Medium"/>
                <a:ea typeface="Open Sans Medium"/>
                <a:cs typeface="Open Sans Medium"/>
                <a:sym typeface="Open Sans Medium"/>
              </a:defRPr>
            </a:lvl4pPr>
            <a:lvl5pPr marL="2286000" marR="0" lvl="4" indent="-317500" algn="l" rtl="0">
              <a:lnSpc>
                <a:spcPct val="115000"/>
              </a:lnSpc>
              <a:spcBef>
                <a:spcPts val="0"/>
              </a:spcBef>
              <a:spcAft>
                <a:spcPts val="0"/>
              </a:spcAft>
              <a:buClr>
                <a:schemeClr val="dk2"/>
              </a:buClr>
              <a:buSzPts val="1400"/>
              <a:buFont typeface="Open Sans Medium"/>
              <a:buChar char="○"/>
              <a:defRPr sz="1400" b="0" i="0" u="none" strike="noStrike" cap="none">
                <a:solidFill>
                  <a:schemeClr val="dk2"/>
                </a:solidFill>
                <a:latin typeface="Open Sans Medium"/>
                <a:ea typeface="Open Sans Medium"/>
                <a:cs typeface="Open Sans Medium"/>
                <a:sym typeface="Open Sans Medium"/>
              </a:defRPr>
            </a:lvl5pPr>
            <a:lvl6pPr marL="2743200" marR="0" lvl="5" indent="-317500" algn="l" rtl="0">
              <a:lnSpc>
                <a:spcPct val="115000"/>
              </a:lnSpc>
              <a:spcBef>
                <a:spcPts val="0"/>
              </a:spcBef>
              <a:spcAft>
                <a:spcPts val="0"/>
              </a:spcAft>
              <a:buClr>
                <a:schemeClr val="dk2"/>
              </a:buClr>
              <a:buSzPts val="1400"/>
              <a:buFont typeface="Open Sans Medium"/>
              <a:buChar char="■"/>
              <a:defRPr sz="1400" b="0" i="0" u="none" strike="noStrike" cap="none">
                <a:solidFill>
                  <a:schemeClr val="dk2"/>
                </a:solidFill>
                <a:latin typeface="Open Sans Medium"/>
                <a:ea typeface="Open Sans Medium"/>
                <a:cs typeface="Open Sans Medium"/>
                <a:sym typeface="Open Sans Medium"/>
              </a:defRPr>
            </a:lvl6pPr>
            <a:lvl7pPr marL="3200400" marR="0" lvl="6" indent="-317500" algn="l" rtl="0">
              <a:lnSpc>
                <a:spcPct val="115000"/>
              </a:lnSpc>
              <a:spcBef>
                <a:spcPts val="0"/>
              </a:spcBef>
              <a:spcAft>
                <a:spcPts val="0"/>
              </a:spcAft>
              <a:buClr>
                <a:schemeClr val="dk2"/>
              </a:buClr>
              <a:buSzPts val="1400"/>
              <a:buFont typeface="Open Sans Medium"/>
              <a:buChar char="●"/>
              <a:defRPr sz="1400" b="0" i="0" u="none" strike="noStrike" cap="none">
                <a:solidFill>
                  <a:schemeClr val="dk2"/>
                </a:solidFill>
                <a:latin typeface="Open Sans Medium"/>
                <a:ea typeface="Open Sans Medium"/>
                <a:cs typeface="Open Sans Medium"/>
                <a:sym typeface="Open Sans Medium"/>
              </a:defRPr>
            </a:lvl7pPr>
            <a:lvl8pPr marL="3657600" marR="0" lvl="7" indent="-317500" algn="l" rtl="0">
              <a:lnSpc>
                <a:spcPct val="115000"/>
              </a:lnSpc>
              <a:spcBef>
                <a:spcPts val="0"/>
              </a:spcBef>
              <a:spcAft>
                <a:spcPts val="0"/>
              </a:spcAft>
              <a:buClr>
                <a:schemeClr val="dk2"/>
              </a:buClr>
              <a:buSzPts val="1400"/>
              <a:buFont typeface="Open Sans Medium"/>
              <a:buChar char="○"/>
              <a:defRPr sz="1400" b="0" i="0" u="none" strike="noStrike" cap="none">
                <a:solidFill>
                  <a:schemeClr val="dk2"/>
                </a:solidFill>
                <a:latin typeface="Open Sans Medium"/>
                <a:ea typeface="Open Sans Medium"/>
                <a:cs typeface="Open Sans Medium"/>
                <a:sym typeface="Open Sans Medium"/>
              </a:defRPr>
            </a:lvl8pPr>
            <a:lvl9pPr marL="4114800" marR="0" lvl="8" indent="-317500" algn="l" rtl="0">
              <a:lnSpc>
                <a:spcPct val="115000"/>
              </a:lnSpc>
              <a:spcBef>
                <a:spcPts val="0"/>
              </a:spcBef>
              <a:spcAft>
                <a:spcPts val="0"/>
              </a:spcAft>
              <a:buClr>
                <a:schemeClr val="dk2"/>
              </a:buClr>
              <a:buSzPts val="1400"/>
              <a:buFont typeface="Open Sans Medium"/>
              <a:buChar char="■"/>
              <a:defRPr sz="1400" b="0" i="0" u="none" strike="noStrike" cap="none">
                <a:solidFill>
                  <a:schemeClr val="dk2"/>
                </a:solidFill>
                <a:latin typeface="Open Sans Medium"/>
                <a:ea typeface="Open Sans Medium"/>
                <a:cs typeface="Open Sans Medium"/>
                <a:sym typeface="Open Sans Medium"/>
              </a:defRPr>
            </a:lvl9pPr>
          </a:lstStyle>
          <a:p>
            <a:pPr marL="114300" indent="0" algn="ctr">
              <a:buFont typeface="Open Sans Medium"/>
              <a:buNone/>
            </a:pPr>
            <a:r>
              <a:rPr lang="en-JP" dirty="0"/>
              <a:t>Third-Party</a:t>
            </a:r>
            <a:br>
              <a:rPr lang="en-JP" dirty="0"/>
            </a:br>
            <a:r>
              <a:rPr lang="en-JP" dirty="0"/>
              <a:t>Tooling</a:t>
            </a:r>
          </a:p>
        </p:txBody>
      </p:sp>
      <p:sp>
        <p:nvSpPr>
          <p:cNvPr id="6" name="Text Placeholder 2">
            <a:extLst>
              <a:ext uri="{FF2B5EF4-FFF2-40B4-BE49-F238E27FC236}">
                <a16:creationId xmlns:a16="http://schemas.microsoft.com/office/drawing/2014/main" id="{B73D2029-9976-F16E-A145-4027B522E0C5}"/>
              </a:ext>
            </a:extLst>
          </p:cNvPr>
          <p:cNvSpPr txBox="1">
            <a:spLocks/>
          </p:cNvSpPr>
          <p:nvPr/>
        </p:nvSpPr>
        <p:spPr>
          <a:xfrm>
            <a:off x="4654295" y="3168194"/>
            <a:ext cx="1668193" cy="891728"/>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Open Sans Medium"/>
              <a:buChar char="●"/>
              <a:defRPr sz="1800" b="0" i="0" u="none" strike="noStrike" cap="none">
                <a:solidFill>
                  <a:schemeClr val="dk2"/>
                </a:solidFill>
                <a:latin typeface="Open Sans Medium"/>
                <a:ea typeface="Open Sans Medium"/>
                <a:cs typeface="Open Sans Medium"/>
                <a:sym typeface="Open Sans Medium"/>
              </a:defRPr>
            </a:lvl1pPr>
            <a:lvl2pPr marL="914400" marR="0" lvl="1" indent="-317500" algn="l" rtl="0">
              <a:lnSpc>
                <a:spcPct val="115000"/>
              </a:lnSpc>
              <a:spcBef>
                <a:spcPts val="0"/>
              </a:spcBef>
              <a:spcAft>
                <a:spcPts val="0"/>
              </a:spcAft>
              <a:buClr>
                <a:schemeClr val="dk2"/>
              </a:buClr>
              <a:buSzPts val="1400"/>
              <a:buFont typeface="Open Sans Medium"/>
              <a:buChar char="○"/>
              <a:defRPr sz="1400" b="0" i="0" u="none" strike="noStrike" cap="none">
                <a:solidFill>
                  <a:schemeClr val="dk2"/>
                </a:solidFill>
                <a:latin typeface="Open Sans Medium"/>
                <a:ea typeface="Open Sans Medium"/>
                <a:cs typeface="Open Sans Medium"/>
                <a:sym typeface="Open Sans Medium"/>
              </a:defRPr>
            </a:lvl2pPr>
            <a:lvl3pPr marL="1371600" marR="0" lvl="2" indent="-317500" algn="l" rtl="0">
              <a:lnSpc>
                <a:spcPct val="115000"/>
              </a:lnSpc>
              <a:spcBef>
                <a:spcPts val="0"/>
              </a:spcBef>
              <a:spcAft>
                <a:spcPts val="0"/>
              </a:spcAft>
              <a:buClr>
                <a:schemeClr val="dk2"/>
              </a:buClr>
              <a:buSzPts val="1400"/>
              <a:buFont typeface="Open Sans Medium"/>
              <a:buChar char="■"/>
              <a:defRPr sz="1400" b="0" i="0" u="none" strike="noStrike" cap="none">
                <a:solidFill>
                  <a:schemeClr val="dk2"/>
                </a:solidFill>
                <a:latin typeface="Open Sans Medium"/>
                <a:ea typeface="Open Sans Medium"/>
                <a:cs typeface="Open Sans Medium"/>
                <a:sym typeface="Open Sans Medium"/>
              </a:defRPr>
            </a:lvl3pPr>
            <a:lvl4pPr marL="1828800" marR="0" lvl="3" indent="-317500" algn="l" rtl="0">
              <a:lnSpc>
                <a:spcPct val="115000"/>
              </a:lnSpc>
              <a:spcBef>
                <a:spcPts val="0"/>
              </a:spcBef>
              <a:spcAft>
                <a:spcPts val="0"/>
              </a:spcAft>
              <a:buClr>
                <a:schemeClr val="dk2"/>
              </a:buClr>
              <a:buSzPts val="1400"/>
              <a:buFont typeface="Open Sans Medium"/>
              <a:buChar char="●"/>
              <a:defRPr sz="1400" b="0" i="0" u="none" strike="noStrike" cap="none">
                <a:solidFill>
                  <a:schemeClr val="dk2"/>
                </a:solidFill>
                <a:latin typeface="Open Sans Medium"/>
                <a:ea typeface="Open Sans Medium"/>
                <a:cs typeface="Open Sans Medium"/>
                <a:sym typeface="Open Sans Medium"/>
              </a:defRPr>
            </a:lvl4pPr>
            <a:lvl5pPr marL="2286000" marR="0" lvl="4" indent="-317500" algn="l" rtl="0">
              <a:lnSpc>
                <a:spcPct val="115000"/>
              </a:lnSpc>
              <a:spcBef>
                <a:spcPts val="0"/>
              </a:spcBef>
              <a:spcAft>
                <a:spcPts val="0"/>
              </a:spcAft>
              <a:buClr>
                <a:schemeClr val="dk2"/>
              </a:buClr>
              <a:buSzPts val="1400"/>
              <a:buFont typeface="Open Sans Medium"/>
              <a:buChar char="○"/>
              <a:defRPr sz="1400" b="0" i="0" u="none" strike="noStrike" cap="none">
                <a:solidFill>
                  <a:schemeClr val="dk2"/>
                </a:solidFill>
                <a:latin typeface="Open Sans Medium"/>
                <a:ea typeface="Open Sans Medium"/>
                <a:cs typeface="Open Sans Medium"/>
                <a:sym typeface="Open Sans Medium"/>
              </a:defRPr>
            </a:lvl5pPr>
            <a:lvl6pPr marL="2743200" marR="0" lvl="5" indent="-317500" algn="l" rtl="0">
              <a:lnSpc>
                <a:spcPct val="115000"/>
              </a:lnSpc>
              <a:spcBef>
                <a:spcPts val="0"/>
              </a:spcBef>
              <a:spcAft>
                <a:spcPts val="0"/>
              </a:spcAft>
              <a:buClr>
                <a:schemeClr val="dk2"/>
              </a:buClr>
              <a:buSzPts val="1400"/>
              <a:buFont typeface="Open Sans Medium"/>
              <a:buChar char="■"/>
              <a:defRPr sz="1400" b="0" i="0" u="none" strike="noStrike" cap="none">
                <a:solidFill>
                  <a:schemeClr val="dk2"/>
                </a:solidFill>
                <a:latin typeface="Open Sans Medium"/>
                <a:ea typeface="Open Sans Medium"/>
                <a:cs typeface="Open Sans Medium"/>
                <a:sym typeface="Open Sans Medium"/>
              </a:defRPr>
            </a:lvl6pPr>
            <a:lvl7pPr marL="3200400" marR="0" lvl="6" indent="-317500" algn="l" rtl="0">
              <a:lnSpc>
                <a:spcPct val="115000"/>
              </a:lnSpc>
              <a:spcBef>
                <a:spcPts val="0"/>
              </a:spcBef>
              <a:spcAft>
                <a:spcPts val="0"/>
              </a:spcAft>
              <a:buClr>
                <a:schemeClr val="dk2"/>
              </a:buClr>
              <a:buSzPts val="1400"/>
              <a:buFont typeface="Open Sans Medium"/>
              <a:buChar char="●"/>
              <a:defRPr sz="1400" b="0" i="0" u="none" strike="noStrike" cap="none">
                <a:solidFill>
                  <a:schemeClr val="dk2"/>
                </a:solidFill>
                <a:latin typeface="Open Sans Medium"/>
                <a:ea typeface="Open Sans Medium"/>
                <a:cs typeface="Open Sans Medium"/>
                <a:sym typeface="Open Sans Medium"/>
              </a:defRPr>
            </a:lvl7pPr>
            <a:lvl8pPr marL="3657600" marR="0" lvl="7" indent="-317500" algn="l" rtl="0">
              <a:lnSpc>
                <a:spcPct val="115000"/>
              </a:lnSpc>
              <a:spcBef>
                <a:spcPts val="0"/>
              </a:spcBef>
              <a:spcAft>
                <a:spcPts val="0"/>
              </a:spcAft>
              <a:buClr>
                <a:schemeClr val="dk2"/>
              </a:buClr>
              <a:buSzPts val="1400"/>
              <a:buFont typeface="Open Sans Medium"/>
              <a:buChar char="○"/>
              <a:defRPr sz="1400" b="0" i="0" u="none" strike="noStrike" cap="none">
                <a:solidFill>
                  <a:schemeClr val="dk2"/>
                </a:solidFill>
                <a:latin typeface="Open Sans Medium"/>
                <a:ea typeface="Open Sans Medium"/>
                <a:cs typeface="Open Sans Medium"/>
                <a:sym typeface="Open Sans Medium"/>
              </a:defRPr>
            </a:lvl8pPr>
            <a:lvl9pPr marL="4114800" marR="0" lvl="8" indent="-317500" algn="l" rtl="0">
              <a:lnSpc>
                <a:spcPct val="115000"/>
              </a:lnSpc>
              <a:spcBef>
                <a:spcPts val="0"/>
              </a:spcBef>
              <a:spcAft>
                <a:spcPts val="0"/>
              </a:spcAft>
              <a:buClr>
                <a:schemeClr val="dk2"/>
              </a:buClr>
              <a:buSzPts val="1400"/>
              <a:buFont typeface="Open Sans Medium"/>
              <a:buChar char="■"/>
              <a:defRPr sz="1400" b="0" i="0" u="none" strike="noStrike" cap="none">
                <a:solidFill>
                  <a:schemeClr val="dk2"/>
                </a:solidFill>
                <a:latin typeface="Open Sans Medium"/>
                <a:ea typeface="Open Sans Medium"/>
                <a:cs typeface="Open Sans Medium"/>
                <a:sym typeface="Open Sans Medium"/>
              </a:defRPr>
            </a:lvl9pPr>
          </a:lstStyle>
          <a:p>
            <a:pPr marL="114300" indent="0" algn="ctr">
              <a:buFont typeface="Open Sans Medium"/>
              <a:buNone/>
            </a:pPr>
            <a:r>
              <a:rPr lang="en-JP" dirty="0"/>
              <a:t>ByteDance</a:t>
            </a:r>
            <a:br>
              <a:rPr lang="en-JP" dirty="0"/>
            </a:br>
            <a:r>
              <a:rPr lang="en-JP" dirty="0"/>
              <a:t>Case Study</a:t>
            </a:r>
          </a:p>
        </p:txBody>
      </p:sp>
      <p:pic>
        <p:nvPicPr>
          <p:cNvPr id="8" name="Picture 7" descr="A qr code with black squares&#10;&#10;AI-generated content may be incorrect.">
            <a:extLst>
              <a:ext uri="{FF2B5EF4-FFF2-40B4-BE49-F238E27FC236}">
                <a16:creationId xmlns:a16="http://schemas.microsoft.com/office/drawing/2014/main" id="{E7B386E6-D708-42A8-E9DB-A5572B5DB834}"/>
              </a:ext>
            </a:extLst>
          </p:cNvPr>
          <p:cNvPicPr>
            <a:picLocks noChangeAspect="1"/>
          </p:cNvPicPr>
          <p:nvPr/>
        </p:nvPicPr>
        <p:blipFill>
          <a:blip r:embed="rId2"/>
          <a:stretch>
            <a:fillRect/>
          </a:stretch>
        </p:blipFill>
        <p:spPr>
          <a:xfrm>
            <a:off x="910160" y="1453008"/>
            <a:ext cx="1475921" cy="1475921"/>
          </a:xfrm>
          <a:prstGeom prst="rect">
            <a:avLst/>
          </a:prstGeom>
        </p:spPr>
      </p:pic>
      <p:pic>
        <p:nvPicPr>
          <p:cNvPr id="10" name="Picture 9" descr="A qr code with a few black squares&#10;&#10;AI-generated content may be incorrect.">
            <a:extLst>
              <a:ext uri="{FF2B5EF4-FFF2-40B4-BE49-F238E27FC236}">
                <a16:creationId xmlns:a16="http://schemas.microsoft.com/office/drawing/2014/main" id="{C6041D93-749B-B85A-2794-D0DFF2779768}"/>
              </a:ext>
            </a:extLst>
          </p:cNvPr>
          <p:cNvPicPr>
            <a:picLocks noChangeAspect="1"/>
          </p:cNvPicPr>
          <p:nvPr/>
        </p:nvPicPr>
        <p:blipFill>
          <a:blip r:embed="rId3"/>
          <a:stretch>
            <a:fillRect/>
          </a:stretch>
        </p:blipFill>
        <p:spPr>
          <a:xfrm>
            <a:off x="2782227" y="1453008"/>
            <a:ext cx="1475921" cy="1475921"/>
          </a:xfrm>
          <a:prstGeom prst="rect">
            <a:avLst/>
          </a:prstGeom>
        </p:spPr>
      </p:pic>
      <p:pic>
        <p:nvPicPr>
          <p:cNvPr id="12" name="Picture 11" descr="A qr code on a white background&#10;&#10;AI-generated content may be incorrect.">
            <a:extLst>
              <a:ext uri="{FF2B5EF4-FFF2-40B4-BE49-F238E27FC236}">
                <a16:creationId xmlns:a16="http://schemas.microsoft.com/office/drawing/2014/main" id="{E79B139C-F066-B065-DED5-466805588447}"/>
              </a:ext>
            </a:extLst>
          </p:cNvPr>
          <p:cNvPicPr>
            <a:picLocks noChangeAspect="1"/>
          </p:cNvPicPr>
          <p:nvPr/>
        </p:nvPicPr>
        <p:blipFill>
          <a:blip r:embed="rId4"/>
          <a:stretch>
            <a:fillRect/>
          </a:stretch>
        </p:blipFill>
        <p:spPr>
          <a:xfrm>
            <a:off x="4750430" y="1453008"/>
            <a:ext cx="1475921" cy="1475921"/>
          </a:xfrm>
          <a:prstGeom prst="rect">
            <a:avLst/>
          </a:prstGeom>
        </p:spPr>
      </p:pic>
      <p:pic>
        <p:nvPicPr>
          <p:cNvPr id="14" name="Picture 13" descr="A qr code with a few black squares&#10;&#10;AI-generated content may be incorrect.">
            <a:extLst>
              <a:ext uri="{FF2B5EF4-FFF2-40B4-BE49-F238E27FC236}">
                <a16:creationId xmlns:a16="http://schemas.microsoft.com/office/drawing/2014/main" id="{9C131E5E-49C9-46D0-8D17-341CB30D15C5}"/>
              </a:ext>
            </a:extLst>
          </p:cNvPr>
          <p:cNvPicPr>
            <a:picLocks noChangeAspect="1"/>
          </p:cNvPicPr>
          <p:nvPr/>
        </p:nvPicPr>
        <p:blipFill>
          <a:blip r:embed="rId5"/>
          <a:stretch>
            <a:fillRect/>
          </a:stretch>
        </p:blipFill>
        <p:spPr>
          <a:xfrm>
            <a:off x="6718633" y="1453008"/>
            <a:ext cx="1475921" cy="1475921"/>
          </a:xfrm>
          <a:prstGeom prst="rect">
            <a:avLst/>
          </a:prstGeom>
        </p:spPr>
      </p:pic>
    </p:spTree>
    <p:extLst>
      <p:ext uri="{BB962C8B-B14F-4D97-AF65-F5344CB8AC3E}">
        <p14:creationId xmlns:p14="http://schemas.microsoft.com/office/powerpoint/2010/main" val="4424386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E8F10-E335-472F-A877-4AFCAA1685E9}"/>
              </a:ext>
            </a:extLst>
          </p:cNvPr>
          <p:cNvSpPr>
            <a:spLocks noGrp="1"/>
          </p:cNvSpPr>
          <p:nvPr>
            <p:ph type="title"/>
          </p:nvPr>
        </p:nvSpPr>
        <p:spPr/>
        <p:txBody>
          <a:bodyPr>
            <a:normAutofit fontScale="90000"/>
          </a:bodyPr>
          <a:lstStyle/>
          <a:p>
            <a:r>
              <a:rPr lang="en-JP" dirty="0"/>
              <a:t>Easier To Find Our Processes</a:t>
            </a:r>
          </a:p>
        </p:txBody>
      </p:sp>
      <p:pic>
        <p:nvPicPr>
          <p:cNvPr id="5" name="Picture 4" descr="A screenshot of a website&#10;&#10;AI-generated content may be incorrect.">
            <a:extLst>
              <a:ext uri="{FF2B5EF4-FFF2-40B4-BE49-F238E27FC236}">
                <a16:creationId xmlns:a16="http://schemas.microsoft.com/office/drawing/2014/main" id="{FB127975-483F-5A82-3C57-3F972082F522}"/>
              </a:ext>
            </a:extLst>
          </p:cNvPr>
          <p:cNvPicPr>
            <a:picLocks noChangeAspect="1"/>
          </p:cNvPicPr>
          <p:nvPr/>
        </p:nvPicPr>
        <p:blipFill>
          <a:blip r:embed="rId2"/>
          <a:stretch>
            <a:fillRect/>
          </a:stretch>
        </p:blipFill>
        <p:spPr>
          <a:xfrm>
            <a:off x="3815203" y="1121228"/>
            <a:ext cx="5328797" cy="4022272"/>
          </a:xfrm>
          <a:prstGeom prst="rect">
            <a:avLst/>
          </a:prstGeom>
        </p:spPr>
      </p:pic>
      <p:pic>
        <p:nvPicPr>
          <p:cNvPr id="7" name="Picture 6" descr="A qr code with a few black squares&#10;&#10;AI-generated content may be incorrect.">
            <a:extLst>
              <a:ext uri="{FF2B5EF4-FFF2-40B4-BE49-F238E27FC236}">
                <a16:creationId xmlns:a16="http://schemas.microsoft.com/office/drawing/2014/main" id="{70A0F082-3065-9580-E797-1D44EECD90C7}"/>
              </a:ext>
            </a:extLst>
          </p:cNvPr>
          <p:cNvPicPr>
            <a:picLocks noChangeAspect="1"/>
          </p:cNvPicPr>
          <p:nvPr/>
        </p:nvPicPr>
        <p:blipFill>
          <a:blip r:embed="rId3"/>
          <a:stretch>
            <a:fillRect/>
          </a:stretch>
        </p:blipFill>
        <p:spPr>
          <a:xfrm>
            <a:off x="891722" y="1746251"/>
            <a:ext cx="2025650" cy="2025650"/>
          </a:xfrm>
          <a:prstGeom prst="rect">
            <a:avLst/>
          </a:prstGeom>
        </p:spPr>
      </p:pic>
    </p:spTree>
    <p:extLst>
      <p:ext uri="{BB962C8B-B14F-4D97-AF65-F5344CB8AC3E}">
        <p14:creationId xmlns:p14="http://schemas.microsoft.com/office/powerpoint/2010/main" val="29531764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179217-546F-2128-5AA8-9B9E656AB96C}"/>
              </a:ext>
            </a:extLst>
          </p:cNvPr>
          <p:cNvSpPr>
            <a:spLocks noGrp="1"/>
          </p:cNvSpPr>
          <p:nvPr>
            <p:ph type="title"/>
          </p:nvPr>
        </p:nvSpPr>
        <p:spPr/>
        <p:txBody>
          <a:bodyPr>
            <a:normAutofit fontScale="90000"/>
          </a:bodyPr>
          <a:lstStyle/>
          <a:p>
            <a:r>
              <a:rPr lang="en-JP" dirty="0"/>
              <a:t>A Reorganized Library</a:t>
            </a:r>
          </a:p>
        </p:txBody>
      </p:sp>
      <p:pic>
        <p:nvPicPr>
          <p:cNvPr id="5" name="Picture 4" descr="A screenshot of a computer&#10;&#10;AI-generated content may be incorrect.">
            <a:extLst>
              <a:ext uri="{FF2B5EF4-FFF2-40B4-BE49-F238E27FC236}">
                <a16:creationId xmlns:a16="http://schemas.microsoft.com/office/drawing/2014/main" id="{0975FE36-8A5A-47BA-C9C9-622936C11CEC}"/>
              </a:ext>
            </a:extLst>
          </p:cNvPr>
          <p:cNvPicPr>
            <a:picLocks noChangeAspect="1"/>
          </p:cNvPicPr>
          <p:nvPr/>
        </p:nvPicPr>
        <p:blipFill>
          <a:blip r:embed="rId2"/>
          <a:stretch>
            <a:fillRect/>
          </a:stretch>
        </p:blipFill>
        <p:spPr>
          <a:xfrm>
            <a:off x="4229455" y="0"/>
            <a:ext cx="4914545" cy="5143500"/>
          </a:xfrm>
          <a:prstGeom prst="rect">
            <a:avLst/>
          </a:prstGeom>
        </p:spPr>
      </p:pic>
      <p:pic>
        <p:nvPicPr>
          <p:cNvPr id="7" name="Picture 6" descr="A qr code with a few black squares&#10;&#10;AI-generated content may be incorrect.">
            <a:extLst>
              <a:ext uri="{FF2B5EF4-FFF2-40B4-BE49-F238E27FC236}">
                <a16:creationId xmlns:a16="http://schemas.microsoft.com/office/drawing/2014/main" id="{BA68F0B1-1369-6DFC-DA94-22C03DF608B8}"/>
              </a:ext>
            </a:extLst>
          </p:cNvPr>
          <p:cNvPicPr>
            <a:picLocks noChangeAspect="1"/>
          </p:cNvPicPr>
          <p:nvPr/>
        </p:nvPicPr>
        <p:blipFill>
          <a:blip r:embed="rId3"/>
          <a:stretch>
            <a:fillRect/>
          </a:stretch>
        </p:blipFill>
        <p:spPr>
          <a:xfrm>
            <a:off x="903967" y="1600200"/>
            <a:ext cx="2341336" cy="2341336"/>
          </a:xfrm>
          <a:prstGeom prst="rect">
            <a:avLst/>
          </a:prstGeom>
        </p:spPr>
      </p:pic>
    </p:spTree>
    <p:extLst>
      <p:ext uri="{BB962C8B-B14F-4D97-AF65-F5344CB8AC3E}">
        <p14:creationId xmlns:p14="http://schemas.microsoft.com/office/powerpoint/2010/main" val="37463346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EEDD8B-A95C-0730-8D43-699C4FAE506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7DF665E-1750-7927-C99C-0EB65B559E0C}"/>
              </a:ext>
            </a:extLst>
          </p:cNvPr>
          <p:cNvSpPr>
            <a:spLocks noGrp="1"/>
          </p:cNvSpPr>
          <p:nvPr>
            <p:ph type="ctrTitle"/>
          </p:nvPr>
        </p:nvSpPr>
        <p:spPr/>
        <p:txBody>
          <a:bodyPr/>
          <a:lstStyle/>
          <a:p>
            <a:r>
              <a:rPr lang="en-US" dirty="0"/>
              <a:t>Tomorrow</a:t>
            </a:r>
          </a:p>
        </p:txBody>
      </p:sp>
    </p:spTree>
    <p:extLst>
      <p:ext uri="{BB962C8B-B14F-4D97-AF65-F5344CB8AC3E}">
        <p14:creationId xmlns:p14="http://schemas.microsoft.com/office/powerpoint/2010/main" val="30956818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18">
          <a:extLst>
            <a:ext uri="{FF2B5EF4-FFF2-40B4-BE49-F238E27FC236}">
              <a16:creationId xmlns:a16="http://schemas.microsoft.com/office/drawing/2014/main" id="{2F1CA506-DE18-EB77-DCB4-264E1AFDDD1D}"/>
            </a:ext>
          </a:extLst>
        </p:cNvPr>
        <p:cNvGrpSpPr/>
        <p:nvPr/>
      </p:nvGrpSpPr>
      <p:grpSpPr>
        <a:xfrm>
          <a:off x="0" y="0"/>
          <a:ext cx="0" cy="0"/>
          <a:chOff x="0" y="0"/>
          <a:chExt cx="0" cy="0"/>
        </a:xfrm>
      </p:grpSpPr>
      <p:sp>
        <p:nvSpPr>
          <p:cNvPr id="519" name="Google Shape;519;g2d89bd57624_0_14">
            <a:extLst>
              <a:ext uri="{FF2B5EF4-FFF2-40B4-BE49-F238E27FC236}">
                <a16:creationId xmlns:a16="http://schemas.microsoft.com/office/drawing/2014/main" id="{61911D2B-4C83-0543-EB92-25EC80DBB4BB}"/>
              </a:ext>
            </a:extLst>
          </p:cNvPr>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US" dirty="0"/>
              <a:t>Proposed Updates To Our Existing Standards</a:t>
            </a:r>
            <a:endParaRPr dirty="0"/>
          </a:p>
        </p:txBody>
      </p:sp>
      <p:sp>
        <p:nvSpPr>
          <p:cNvPr id="520" name="Google Shape;520;g2d89bd57624_0_14">
            <a:extLst>
              <a:ext uri="{FF2B5EF4-FFF2-40B4-BE49-F238E27FC236}">
                <a16:creationId xmlns:a16="http://schemas.microsoft.com/office/drawing/2014/main" id="{E454BCCB-A48B-3660-237C-8926DAB7D130}"/>
              </a:ext>
            </a:extLst>
          </p:cNvPr>
          <p:cNvSpPr txBox="1">
            <a:spLocks noGrp="1"/>
          </p:cNvSpPr>
          <p:nvPr>
            <p:ph type="body" idx="1"/>
          </p:nvPr>
        </p:nvSpPr>
        <p:spPr>
          <a:xfrm>
            <a:off x="280350" y="1266450"/>
            <a:ext cx="5739450" cy="3339000"/>
          </a:xfrm>
          <a:prstGeom prst="rect">
            <a:avLst/>
          </a:prstGeom>
        </p:spPr>
        <p:txBody>
          <a:bodyPr spcFirstLastPara="1" wrap="square" lIns="91425" tIns="91425" rIns="91425" bIns="91425" anchor="t" anchorCtr="0">
            <a:normAutofit/>
          </a:bodyPr>
          <a:lstStyle/>
          <a:p>
            <a:pPr marL="285750" indent="-285750"/>
            <a:r>
              <a:rPr lang="en-US" dirty="0"/>
              <a:t>Suggestions for updates were collected over a 2-year period</a:t>
            </a:r>
          </a:p>
          <a:p>
            <a:pPr marL="285750" indent="-285750"/>
            <a:endParaRPr lang="en-US" dirty="0"/>
          </a:p>
          <a:p>
            <a:pPr marL="285750" indent="-285750"/>
            <a:r>
              <a:rPr lang="en-US" dirty="0"/>
              <a:t>There was a 6-month public comment period</a:t>
            </a:r>
          </a:p>
          <a:p>
            <a:pPr marL="285750" indent="-285750"/>
            <a:endParaRPr lang="en-US" dirty="0"/>
          </a:p>
          <a:p>
            <a:pPr marL="285750" indent="-285750"/>
            <a:r>
              <a:rPr lang="en-US" dirty="0"/>
              <a:t>There was a 3-month freeze period</a:t>
            </a:r>
          </a:p>
          <a:p>
            <a:pPr marL="285750" indent="-285750"/>
            <a:endParaRPr lang="en-US" dirty="0"/>
          </a:p>
          <a:p>
            <a:pPr marL="285750" indent="-285750"/>
            <a:r>
              <a:rPr lang="en-US" dirty="0"/>
              <a:t>The proposals will now go the Steering Committee on 2025-06-25 for review and formal decisions.</a:t>
            </a:r>
            <a:endParaRPr dirty="0"/>
          </a:p>
        </p:txBody>
      </p:sp>
      <p:pic>
        <p:nvPicPr>
          <p:cNvPr id="3" name="Picture 2" descr="A qr code on a white background&#10;&#10;AI-generated content may be incorrect.">
            <a:extLst>
              <a:ext uri="{FF2B5EF4-FFF2-40B4-BE49-F238E27FC236}">
                <a16:creationId xmlns:a16="http://schemas.microsoft.com/office/drawing/2014/main" id="{6F7C5C40-EE74-9E69-9CDE-DEEA988C9C5E}"/>
              </a:ext>
            </a:extLst>
          </p:cNvPr>
          <p:cNvPicPr>
            <a:picLocks noChangeAspect="1"/>
          </p:cNvPicPr>
          <p:nvPr/>
        </p:nvPicPr>
        <p:blipFill>
          <a:blip r:embed="rId3"/>
          <a:stretch>
            <a:fillRect/>
          </a:stretch>
        </p:blipFill>
        <p:spPr>
          <a:xfrm>
            <a:off x="6413457" y="1458684"/>
            <a:ext cx="2450193" cy="2450193"/>
          </a:xfrm>
          <a:prstGeom prst="rect">
            <a:avLst/>
          </a:prstGeom>
        </p:spPr>
      </p:pic>
      <p:pic>
        <p:nvPicPr>
          <p:cNvPr id="2" name="Picture 1" descr="A person in a suit and tie&#10;&#10;AI-generated content may be incorrect.">
            <a:extLst>
              <a:ext uri="{FF2B5EF4-FFF2-40B4-BE49-F238E27FC236}">
                <a16:creationId xmlns:a16="http://schemas.microsoft.com/office/drawing/2014/main" id="{57E3730D-6E8D-5415-9ACE-69907C33DE13}"/>
              </a:ext>
            </a:extLst>
          </p:cNvPr>
          <p:cNvPicPr>
            <a:picLocks noChangeAspect="1"/>
          </p:cNvPicPr>
          <p:nvPr/>
        </p:nvPicPr>
        <p:blipFill>
          <a:blip r:embed="rId4"/>
          <a:stretch>
            <a:fillRect/>
          </a:stretch>
        </p:blipFill>
        <p:spPr>
          <a:xfrm>
            <a:off x="7931820" y="0"/>
            <a:ext cx="1212180" cy="1212180"/>
          </a:xfrm>
          <a:prstGeom prst="rect">
            <a:avLst/>
          </a:prstGeom>
        </p:spPr>
      </p:pic>
      <p:sp>
        <p:nvSpPr>
          <p:cNvPr id="5" name="Rounded Rectangle 4">
            <a:extLst>
              <a:ext uri="{FF2B5EF4-FFF2-40B4-BE49-F238E27FC236}">
                <a16:creationId xmlns:a16="http://schemas.microsoft.com/office/drawing/2014/main" id="{706618C8-6AD5-F207-9FBF-F73953ED4BCB}"/>
              </a:ext>
            </a:extLst>
          </p:cNvPr>
          <p:cNvSpPr/>
          <p:nvPr/>
        </p:nvSpPr>
        <p:spPr>
          <a:xfrm>
            <a:off x="7999139" y="1017800"/>
            <a:ext cx="1077538" cy="466527"/>
          </a:xfrm>
          <a:prstGeom prst="roundRect">
            <a:avLst/>
          </a:prstGeom>
          <a:solidFill>
            <a:schemeClr val="bg1"/>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6" name="TextBox 5">
            <a:extLst>
              <a:ext uri="{FF2B5EF4-FFF2-40B4-BE49-F238E27FC236}">
                <a16:creationId xmlns:a16="http://schemas.microsoft.com/office/drawing/2014/main" id="{C552D2EE-3509-77B8-50BA-C4CA63101C4A}"/>
              </a:ext>
            </a:extLst>
          </p:cNvPr>
          <p:cNvSpPr txBox="1"/>
          <p:nvPr/>
        </p:nvSpPr>
        <p:spPr>
          <a:xfrm>
            <a:off x="7946243" y="1053696"/>
            <a:ext cx="1183337" cy="415498"/>
          </a:xfrm>
          <a:prstGeom prst="rect">
            <a:avLst/>
          </a:prstGeom>
          <a:noFill/>
          <a:ln>
            <a:noFill/>
          </a:ln>
        </p:spPr>
        <p:txBody>
          <a:bodyPr wrap="none" rtlCol="0">
            <a:spAutoFit/>
          </a:bodyPr>
          <a:lstStyle/>
          <a:p>
            <a:pPr algn="ctr"/>
            <a:r>
              <a:rPr lang="en-JP" sz="1050" dirty="0"/>
              <a:t>Chris Wood</a:t>
            </a:r>
            <a:br>
              <a:rPr lang="en-JP" sz="1050" dirty="0"/>
            </a:br>
            <a:r>
              <a:rPr lang="en-JP" sz="1050" dirty="0"/>
              <a:t>Lockheed Martin</a:t>
            </a:r>
          </a:p>
        </p:txBody>
      </p:sp>
    </p:spTree>
    <p:extLst>
      <p:ext uri="{BB962C8B-B14F-4D97-AF65-F5344CB8AC3E}">
        <p14:creationId xmlns:p14="http://schemas.microsoft.com/office/powerpoint/2010/main" val="22243112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75">
          <a:extLst>
            <a:ext uri="{FF2B5EF4-FFF2-40B4-BE49-F238E27FC236}">
              <a16:creationId xmlns:a16="http://schemas.microsoft.com/office/drawing/2014/main" id="{DD6A61F6-8571-FDD1-ADBF-9064E0DD8542}"/>
            </a:ext>
          </a:extLst>
        </p:cNvPr>
        <p:cNvGrpSpPr/>
        <p:nvPr/>
      </p:nvGrpSpPr>
      <p:grpSpPr>
        <a:xfrm>
          <a:off x="0" y="0"/>
          <a:ext cx="0" cy="0"/>
          <a:chOff x="0" y="0"/>
          <a:chExt cx="0" cy="0"/>
        </a:xfrm>
      </p:grpSpPr>
      <p:sp>
        <p:nvSpPr>
          <p:cNvPr id="276" name="Google Shape;276;g32e0230b79b_0_152">
            <a:extLst>
              <a:ext uri="{FF2B5EF4-FFF2-40B4-BE49-F238E27FC236}">
                <a16:creationId xmlns:a16="http://schemas.microsoft.com/office/drawing/2014/main" id="{BE29EDE3-E2C2-D0A5-4B27-471AA3CE1C41}"/>
              </a:ext>
            </a:extLst>
          </p:cNvPr>
          <p:cNvSpPr txBox="1">
            <a:spLocks noGrp="1"/>
          </p:cNvSpPr>
          <p:nvPr>
            <p:ph type="title"/>
          </p:nvPr>
        </p:nvSpPr>
        <p:spPr>
          <a:xfrm>
            <a:off x="311700" y="410000"/>
            <a:ext cx="8520600" cy="6078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US" dirty="0"/>
              <a:t>AI Compliance Draft Guide Ready</a:t>
            </a:r>
            <a:endParaRPr dirty="0"/>
          </a:p>
        </p:txBody>
      </p:sp>
      <p:sp>
        <p:nvSpPr>
          <p:cNvPr id="279" name="Google Shape;279;g32e0230b79b_0_152">
            <a:extLst>
              <a:ext uri="{FF2B5EF4-FFF2-40B4-BE49-F238E27FC236}">
                <a16:creationId xmlns:a16="http://schemas.microsoft.com/office/drawing/2014/main" id="{9885CB1C-B370-E6C2-8D0E-E02C049BB215}"/>
              </a:ext>
            </a:extLst>
          </p:cNvPr>
          <p:cNvSpPr txBox="1">
            <a:spLocks noGrp="1"/>
          </p:cNvSpPr>
          <p:nvPr>
            <p:ph type="body" idx="1"/>
          </p:nvPr>
        </p:nvSpPr>
        <p:spPr>
          <a:xfrm>
            <a:off x="280350" y="1388949"/>
            <a:ext cx="8520600" cy="3339000"/>
          </a:xfrm>
          <a:prstGeom prst="rect">
            <a:avLst/>
          </a:prstGeom>
        </p:spPr>
        <p:txBody>
          <a:bodyPr spcFirstLastPara="1" wrap="square" lIns="91425" tIns="91425" rIns="91425" bIns="91425" anchor="t" anchorCtr="0">
            <a:normAutofit fontScale="92500" lnSpcReduction="20000"/>
          </a:bodyPr>
          <a:lstStyle/>
          <a:p>
            <a:pPr marL="0" lvl="0" indent="0" algn="l" rtl="0">
              <a:spcBef>
                <a:spcPts val="0"/>
              </a:spcBef>
              <a:spcAft>
                <a:spcPts val="0"/>
              </a:spcAft>
              <a:buNone/>
            </a:pPr>
            <a:r>
              <a:rPr lang="en-US" dirty="0"/>
              <a:t>We held our regular workshop for the OpenChain AI Work Group on May 6th. During this meeting some important decisions were made. The Work Group attendees agreed that initial drafting on the AI SBOM Compliance Guide is now substantially complete, and there will be two next steps:</a:t>
            </a:r>
          </a:p>
          <a:p>
            <a:pPr marL="342900" lvl="0" algn="l" rtl="0">
              <a:spcBef>
                <a:spcPts val="0"/>
              </a:spcBef>
              <a:spcAft>
                <a:spcPts val="0"/>
              </a:spcAft>
              <a:buFont typeface="+mj-lt"/>
              <a:buAutoNum type="arabicPeriod"/>
            </a:pPr>
            <a:r>
              <a:rPr lang="en-US" dirty="0"/>
              <a:t>Asking for formal approval to start a public comment period from the Governing Board today.</a:t>
            </a:r>
          </a:p>
          <a:p>
            <a:pPr marL="342900" lvl="0" algn="l" rtl="0">
              <a:spcBef>
                <a:spcPts val="0"/>
              </a:spcBef>
              <a:spcAft>
                <a:spcPts val="0"/>
              </a:spcAft>
              <a:buFont typeface="+mj-lt"/>
              <a:buAutoNum type="arabicPeriod"/>
            </a:pPr>
            <a:r>
              <a:rPr lang="en-US" dirty="0"/>
              <a:t>If approval is given, the guide will go into a six-week public comment period, and after that period will move into a publication process.</a:t>
            </a:r>
            <a:br>
              <a:rPr lang="en-US" dirty="0"/>
            </a:br>
            <a:endParaRPr lang="en-US" dirty="0"/>
          </a:p>
          <a:p>
            <a:pPr marL="0" lvl="0" indent="0" algn="l" rtl="0">
              <a:spcBef>
                <a:spcPts val="0"/>
              </a:spcBef>
              <a:spcAft>
                <a:spcPts val="0"/>
              </a:spcAft>
              <a:buNone/>
            </a:pPr>
            <a:r>
              <a:rPr lang="en-US" dirty="0"/>
              <a:t>The Draft AI SBOM Compliance Guide:</a:t>
            </a:r>
          </a:p>
          <a:p>
            <a:pPr marL="0" lvl="0" indent="0" algn="l" rtl="0">
              <a:spcBef>
                <a:spcPts val="0"/>
              </a:spcBef>
              <a:spcAft>
                <a:spcPts val="0"/>
              </a:spcAft>
              <a:buNone/>
            </a:pPr>
            <a:r>
              <a:rPr lang="en-US" dirty="0">
                <a:hlinkClick r:id="rId3"/>
              </a:rPr>
              <a:t>https://docs.google.com/document/d/1XHztgMALwnu2D02bmWYyXeW3wE_Jw199/edit#heading=h.x3i92tls8mld</a:t>
            </a:r>
            <a:r>
              <a:rPr lang="en-US" dirty="0"/>
              <a:t> </a:t>
            </a:r>
            <a:endParaRPr dirty="0"/>
          </a:p>
        </p:txBody>
      </p:sp>
      <p:sp>
        <p:nvSpPr>
          <p:cNvPr id="2" name="Rounded Rectangle 1">
            <a:extLst>
              <a:ext uri="{FF2B5EF4-FFF2-40B4-BE49-F238E27FC236}">
                <a16:creationId xmlns:a16="http://schemas.microsoft.com/office/drawing/2014/main" id="{7B594456-7932-7E8F-1FC8-894877A77DE3}"/>
              </a:ext>
            </a:extLst>
          </p:cNvPr>
          <p:cNvSpPr/>
          <p:nvPr/>
        </p:nvSpPr>
        <p:spPr>
          <a:xfrm>
            <a:off x="6643500" y="4276555"/>
            <a:ext cx="2220150" cy="866945"/>
          </a:xfrm>
          <a:prstGeom prst="roundRect">
            <a:avLst/>
          </a:prstGeom>
          <a:solidFill>
            <a:srgbClr val="0094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a:t>Last Meeting:</a:t>
            </a:r>
          </a:p>
        </p:txBody>
      </p:sp>
      <p:pic>
        <p:nvPicPr>
          <p:cNvPr id="4" name="Picture 3" descr="A qr code on a white background&#10;&#10;AI-generated content may be incorrect.">
            <a:extLst>
              <a:ext uri="{FF2B5EF4-FFF2-40B4-BE49-F238E27FC236}">
                <a16:creationId xmlns:a16="http://schemas.microsoft.com/office/drawing/2014/main" id="{295E145B-CFD3-7D89-FF25-17905245E17D}"/>
              </a:ext>
            </a:extLst>
          </p:cNvPr>
          <p:cNvPicPr>
            <a:picLocks noChangeAspect="1"/>
          </p:cNvPicPr>
          <p:nvPr/>
        </p:nvPicPr>
        <p:blipFill>
          <a:blip r:embed="rId4"/>
          <a:stretch>
            <a:fillRect/>
          </a:stretch>
        </p:blipFill>
        <p:spPr>
          <a:xfrm>
            <a:off x="8274423" y="4276555"/>
            <a:ext cx="875910" cy="875910"/>
          </a:xfrm>
          <a:prstGeom prst="rect">
            <a:avLst/>
          </a:prstGeom>
        </p:spPr>
      </p:pic>
      <p:pic>
        <p:nvPicPr>
          <p:cNvPr id="3" name="Google Shape;277;g32e0230b79b_0_152">
            <a:extLst>
              <a:ext uri="{FF2B5EF4-FFF2-40B4-BE49-F238E27FC236}">
                <a16:creationId xmlns:a16="http://schemas.microsoft.com/office/drawing/2014/main" id="{F4B5C0CC-0034-8B9A-D439-291E0DA02486}"/>
              </a:ext>
            </a:extLst>
          </p:cNvPr>
          <p:cNvPicPr preferRelativeResize="0"/>
          <p:nvPr/>
        </p:nvPicPr>
        <p:blipFill rotWithShape="1">
          <a:blip r:embed="rId5">
            <a:alphaModFix/>
          </a:blip>
          <a:srcRect/>
          <a:stretch/>
        </p:blipFill>
        <p:spPr>
          <a:xfrm>
            <a:off x="7936700" y="0"/>
            <a:ext cx="1207300" cy="1207300"/>
          </a:xfrm>
          <a:prstGeom prst="rect">
            <a:avLst/>
          </a:prstGeom>
          <a:noFill/>
          <a:ln>
            <a:noFill/>
          </a:ln>
        </p:spPr>
      </p:pic>
      <p:pic>
        <p:nvPicPr>
          <p:cNvPr id="5" name="Google Shape;278;g32e0230b79b_0_152">
            <a:extLst>
              <a:ext uri="{FF2B5EF4-FFF2-40B4-BE49-F238E27FC236}">
                <a16:creationId xmlns:a16="http://schemas.microsoft.com/office/drawing/2014/main" id="{7EFE3434-7F4E-32E3-3B41-0AC0C1794A8F}"/>
              </a:ext>
            </a:extLst>
          </p:cNvPr>
          <p:cNvPicPr preferRelativeResize="0"/>
          <p:nvPr/>
        </p:nvPicPr>
        <p:blipFill rotWithShape="1">
          <a:blip r:embed="rId6">
            <a:alphaModFix/>
          </a:blip>
          <a:srcRect/>
          <a:stretch/>
        </p:blipFill>
        <p:spPr>
          <a:xfrm>
            <a:off x="6643500" y="-4850"/>
            <a:ext cx="1217000" cy="1217000"/>
          </a:xfrm>
          <a:prstGeom prst="rect">
            <a:avLst/>
          </a:prstGeom>
          <a:noFill/>
          <a:ln>
            <a:noFill/>
          </a:ln>
        </p:spPr>
      </p:pic>
      <p:sp>
        <p:nvSpPr>
          <p:cNvPr id="6" name="Rounded Rectangle 5">
            <a:extLst>
              <a:ext uri="{FF2B5EF4-FFF2-40B4-BE49-F238E27FC236}">
                <a16:creationId xmlns:a16="http://schemas.microsoft.com/office/drawing/2014/main" id="{D5772BCE-1BEB-836F-9C76-250F12BC7C36}"/>
              </a:ext>
            </a:extLst>
          </p:cNvPr>
          <p:cNvSpPr/>
          <p:nvPr/>
        </p:nvSpPr>
        <p:spPr>
          <a:xfrm>
            <a:off x="7967919" y="1021400"/>
            <a:ext cx="1144861" cy="466527"/>
          </a:xfrm>
          <a:prstGeom prst="roundRect">
            <a:avLst/>
          </a:prstGeom>
          <a:solidFill>
            <a:schemeClr val="bg1"/>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8" name="Rounded Rectangle 7">
            <a:extLst>
              <a:ext uri="{FF2B5EF4-FFF2-40B4-BE49-F238E27FC236}">
                <a16:creationId xmlns:a16="http://schemas.microsoft.com/office/drawing/2014/main" id="{69237C68-B1F4-CDBD-987F-49CDF03FFC68}"/>
              </a:ext>
            </a:extLst>
          </p:cNvPr>
          <p:cNvSpPr/>
          <p:nvPr/>
        </p:nvSpPr>
        <p:spPr>
          <a:xfrm>
            <a:off x="6719559" y="1002667"/>
            <a:ext cx="1077538" cy="466527"/>
          </a:xfrm>
          <a:prstGeom prst="roundRect">
            <a:avLst/>
          </a:prstGeom>
          <a:solidFill>
            <a:schemeClr val="bg1"/>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 name="TextBox 8">
            <a:extLst>
              <a:ext uri="{FF2B5EF4-FFF2-40B4-BE49-F238E27FC236}">
                <a16:creationId xmlns:a16="http://schemas.microsoft.com/office/drawing/2014/main" id="{D10E1C5E-94AF-D5A9-8B33-842B8EF63015}"/>
              </a:ext>
            </a:extLst>
          </p:cNvPr>
          <p:cNvSpPr txBox="1"/>
          <p:nvPr/>
        </p:nvSpPr>
        <p:spPr>
          <a:xfrm>
            <a:off x="6839785" y="1038563"/>
            <a:ext cx="837089" cy="415498"/>
          </a:xfrm>
          <a:prstGeom prst="rect">
            <a:avLst/>
          </a:prstGeom>
          <a:noFill/>
          <a:ln>
            <a:noFill/>
          </a:ln>
        </p:spPr>
        <p:txBody>
          <a:bodyPr wrap="none" rtlCol="0">
            <a:spAutoFit/>
          </a:bodyPr>
          <a:lstStyle/>
          <a:p>
            <a:pPr algn="ctr"/>
            <a:r>
              <a:rPr lang="en-JP" sz="1050" dirty="0"/>
              <a:t>Dave Marr</a:t>
            </a:r>
          </a:p>
          <a:p>
            <a:pPr algn="ctr"/>
            <a:r>
              <a:rPr lang="en-JP" sz="1050" dirty="0"/>
              <a:t>Qualcomm</a:t>
            </a:r>
          </a:p>
        </p:txBody>
      </p:sp>
      <p:sp>
        <p:nvSpPr>
          <p:cNvPr id="10" name="TextBox 9">
            <a:extLst>
              <a:ext uri="{FF2B5EF4-FFF2-40B4-BE49-F238E27FC236}">
                <a16:creationId xmlns:a16="http://schemas.microsoft.com/office/drawing/2014/main" id="{96537779-9856-ECD5-F32E-655DACBB682B}"/>
              </a:ext>
            </a:extLst>
          </p:cNvPr>
          <p:cNvSpPr txBox="1"/>
          <p:nvPr/>
        </p:nvSpPr>
        <p:spPr>
          <a:xfrm>
            <a:off x="7898154" y="1053696"/>
            <a:ext cx="1279516" cy="415498"/>
          </a:xfrm>
          <a:prstGeom prst="rect">
            <a:avLst/>
          </a:prstGeom>
          <a:noFill/>
          <a:ln>
            <a:noFill/>
          </a:ln>
        </p:spPr>
        <p:txBody>
          <a:bodyPr wrap="none" rtlCol="0">
            <a:spAutoFit/>
          </a:bodyPr>
          <a:lstStyle/>
          <a:p>
            <a:pPr algn="ctr"/>
            <a:r>
              <a:rPr lang="en-JP" sz="1050" dirty="0"/>
              <a:t>Matthew Crawford</a:t>
            </a:r>
          </a:p>
          <a:p>
            <a:pPr algn="ctr"/>
            <a:r>
              <a:rPr lang="en-JP" sz="1050" dirty="0"/>
              <a:t>Arm</a:t>
            </a:r>
          </a:p>
        </p:txBody>
      </p:sp>
    </p:spTree>
    <p:extLst>
      <p:ext uri="{BB962C8B-B14F-4D97-AF65-F5344CB8AC3E}">
        <p14:creationId xmlns:p14="http://schemas.microsoft.com/office/powerpoint/2010/main" val="31466735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1E479D-FAF3-DDA6-60A1-380DDCBBB49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D2DF72A-499F-A530-F20E-C503E2D6673B}"/>
              </a:ext>
            </a:extLst>
          </p:cNvPr>
          <p:cNvSpPr>
            <a:spLocks noGrp="1"/>
          </p:cNvSpPr>
          <p:nvPr>
            <p:ph type="ctrTitle"/>
          </p:nvPr>
        </p:nvSpPr>
        <p:spPr/>
        <p:txBody>
          <a:bodyPr/>
          <a:lstStyle/>
          <a:p>
            <a:r>
              <a:rPr lang="en-US" dirty="0"/>
              <a:t>Today</a:t>
            </a:r>
          </a:p>
        </p:txBody>
      </p:sp>
    </p:spTree>
    <p:extLst>
      <p:ext uri="{BB962C8B-B14F-4D97-AF65-F5344CB8AC3E}">
        <p14:creationId xmlns:p14="http://schemas.microsoft.com/office/powerpoint/2010/main" val="24042852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C5C67C-C9B5-B51A-1E95-4DDB0D09B5D0}"/>
              </a:ext>
            </a:extLst>
          </p:cNvPr>
          <p:cNvSpPr>
            <a:spLocks noGrp="1"/>
          </p:cNvSpPr>
          <p:nvPr>
            <p:ph type="title"/>
          </p:nvPr>
        </p:nvSpPr>
        <p:spPr/>
        <p:txBody>
          <a:bodyPr>
            <a:normAutofit fontScale="90000"/>
          </a:bodyPr>
          <a:lstStyle/>
          <a:p>
            <a:r>
              <a:rPr lang="en-JP" dirty="0"/>
              <a:t>AI BOM Compliance in the Supply Chain Guide</a:t>
            </a:r>
          </a:p>
        </p:txBody>
      </p:sp>
      <p:pic>
        <p:nvPicPr>
          <p:cNvPr id="5" name="Picture 4" descr="A qr code with a black background&#10;&#10;AI-generated content may be incorrect.">
            <a:extLst>
              <a:ext uri="{FF2B5EF4-FFF2-40B4-BE49-F238E27FC236}">
                <a16:creationId xmlns:a16="http://schemas.microsoft.com/office/drawing/2014/main" id="{AADD56CA-B525-03CA-228C-37CD845DFEF4}"/>
              </a:ext>
            </a:extLst>
          </p:cNvPr>
          <p:cNvPicPr>
            <a:picLocks noChangeAspect="1"/>
          </p:cNvPicPr>
          <p:nvPr/>
        </p:nvPicPr>
        <p:blipFill>
          <a:blip r:embed="rId2"/>
          <a:stretch>
            <a:fillRect/>
          </a:stretch>
        </p:blipFill>
        <p:spPr>
          <a:xfrm>
            <a:off x="2984500" y="1321707"/>
            <a:ext cx="3175000" cy="3175000"/>
          </a:xfrm>
          <a:prstGeom prst="rect">
            <a:avLst/>
          </a:prstGeom>
        </p:spPr>
      </p:pic>
    </p:spTree>
    <p:extLst>
      <p:ext uri="{BB962C8B-B14F-4D97-AF65-F5344CB8AC3E}">
        <p14:creationId xmlns:p14="http://schemas.microsoft.com/office/powerpoint/2010/main" val="1253039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g32e6cd80d3c_0_0"/>
          <p:cNvSpPr txBox="1">
            <a:spLocks noGrp="1"/>
          </p:cNvSpPr>
          <p:nvPr>
            <p:ph type="title"/>
          </p:nvPr>
        </p:nvSpPr>
        <p:spPr>
          <a:xfrm>
            <a:off x="311700" y="410000"/>
            <a:ext cx="8520600" cy="6078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US" dirty="0"/>
              <a:t>SBOM Study Group Update</a:t>
            </a:r>
            <a:endParaRPr dirty="0"/>
          </a:p>
        </p:txBody>
      </p:sp>
      <p:sp>
        <p:nvSpPr>
          <p:cNvPr id="256" name="Google Shape;256;g32e6cd80d3c_0_0"/>
          <p:cNvSpPr txBox="1">
            <a:spLocks noGrp="1"/>
          </p:cNvSpPr>
          <p:nvPr>
            <p:ph type="body" idx="1"/>
          </p:nvPr>
        </p:nvSpPr>
        <p:spPr>
          <a:xfrm>
            <a:off x="256325" y="1195175"/>
            <a:ext cx="8520600" cy="3339000"/>
          </a:xfrm>
          <a:prstGeom prst="rect">
            <a:avLst/>
          </a:prstGeom>
        </p:spPr>
        <p:txBody>
          <a:bodyPr spcFirstLastPara="1" wrap="square" lIns="91425" tIns="91425" rIns="91425" bIns="91425" anchor="t" anchorCtr="0">
            <a:normAutofit fontScale="85000" lnSpcReduction="20000"/>
          </a:bodyPr>
          <a:lstStyle/>
          <a:p>
            <a:pPr marL="0" lvl="0" indent="0" algn="l" rtl="0">
              <a:spcBef>
                <a:spcPts val="0"/>
              </a:spcBef>
              <a:spcAft>
                <a:spcPts val="0"/>
              </a:spcAft>
              <a:buNone/>
            </a:pPr>
            <a:r>
              <a:rPr lang="en-US" dirty="0"/>
              <a:t>The SBOM Study Group has continued its discussion around SBOM Quality. </a:t>
            </a:r>
            <a:br>
              <a:rPr lang="en-US" dirty="0"/>
            </a:br>
            <a:r>
              <a:rPr lang="en-US" dirty="0"/>
              <a:t>There are two key items framing the discussion:</a:t>
            </a:r>
            <a:br>
              <a:rPr lang="en-US" dirty="0"/>
            </a:br>
            <a:endParaRPr lang="en-US" dirty="0"/>
          </a:p>
          <a:p>
            <a:pPr marL="342900" lvl="0">
              <a:buFont typeface="+mj-lt"/>
              <a:buAutoNum type="arabicPeriod"/>
            </a:pPr>
            <a:r>
              <a:rPr lang="en-US" dirty="0"/>
              <a:t>The release of Version 1.1 of the Telco SBOM Quality Guide:</a:t>
            </a:r>
            <a:br>
              <a:rPr lang="en-US" dirty="0"/>
            </a:br>
            <a:r>
              <a:rPr lang="en-US" dirty="0">
                <a:hlinkClick r:id="rId3"/>
              </a:rPr>
              <a:t>https://openchainproject.org/featured/2025/05/09/openchain-telco-sbom-guide-version-1-1-now-available</a:t>
            </a:r>
            <a:r>
              <a:rPr lang="en-US" dirty="0"/>
              <a:t> </a:t>
            </a:r>
            <a:br>
              <a:rPr lang="en-US" dirty="0"/>
            </a:br>
            <a:endParaRPr lang="en-US" dirty="0"/>
          </a:p>
          <a:p>
            <a:pPr marL="342900" lvl="0">
              <a:buFont typeface="+mj-lt"/>
              <a:buAutoNum type="arabicPeriod"/>
            </a:pPr>
            <a:r>
              <a:rPr lang="en-US" dirty="0"/>
              <a:t>The development of a ”thinking” document considering how a cross-industry, cross-format SBOM quality could be structured:</a:t>
            </a:r>
            <a:br>
              <a:rPr lang="en-US" dirty="0"/>
            </a:br>
            <a:r>
              <a:rPr lang="en-US" dirty="0">
                <a:hlinkClick r:id="rId4"/>
              </a:rPr>
              <a:t>https://github.com/OpenChain-Project/SBOM-sg/blob/main/Cross-Industry-SBOM-Quality-Guide/en/Cross-Industry-SBOM-Quality-Guide.md</a:t>
            </a:r>
            <a:r>
              <a:rPr lang="en-US" dirty="0"/>
              <a:t> </a:t>
            </a:r>
          </a:p>
          <a:p>
            <a:pPr marL="342900" lvl="0">
              <a:buFont typeface="+mj-lt"/>
              <a:buAutoNum type="arabicPeriod"/>
            </a:pPr>
            <a:endParaRPr lang="en-US" dirty="0"/>
          </a:p>
          <a:p>
            <a:pPr marL="342900" lvl="0">
              <a:buFont typeface="+mj-lt"/>
              <a:buAutoNum type="arabicPeriod"/>
            </a:pPr>
            <a:r>
              <a:rPr lang="en-US" dirty="0"/>
              <a:t>Suggest approach = family tree: Cross-Industry &gt; Industry Specific Guides </a:t>
            </a:r>
            <a:br>
              <a:rPr lang="en-US" dirty="0"/>
            </a:br>
            <a:r>
              <a:rPr lang="en-US" dirty="0"/>
              <a:t>(in practice starting with Telco Guide as basis)</a:t>
            </a:r>
          </a:p>
        </p:txBody>
      </p:sp>
      <p:sp>
        <p:nvSpPr>
          <p:cNvPr id="2" name="Rounded Rectangle 1">
            <a:extLst>
              <a:ext uri="{FF2B5EF4-FFF2-40B4-BE49-F238E27FC236}">
                <a16:creationId xmlns:a16="http://schemas.microsoft.com/office/drawing/2014/main" id="{95E18233-B959-7FEE-0FA6-D516E65D807D}"/>
              </a:ext>
            </a:extLst>
          </p:cNvPr>
          <p:cNvSpPr/>
          <p:nvPr/>
        </p:nvSpPr>
        <p:spPr>
          <a:xfrm>
            <a:off x="6643500" y="4276555"/>
            <a:ext cx="2220150" cy="866945"/>
          </a:xfrm>
          <a:prstGeom prst="roundRect">
            <a:avLst/>
          </a:prstGeom>
          <a:solidFill>
            <a:srgbClr val="0094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a:t>Last Meeting:</a:t>
            </a:r>
          </a:p>
        </p:txBody>
      </p:sp>
      <p:pic>
        <p:nvPicPr>
          <p:cNvPr id="3" name="Picture 2">
            <a:extLst>
              <a:ext uri="{FF2B5EF4-FFF2-40B4-BE49-F238E27FC236}">
                <a16:creationId xmlns:a16="http://schemas.microsoft.com/office/drawing/2014/main" id="{924414C7-4D65-44AF-FA38-6BFF290E65BA}"/>
              </a:ext>
            </a:extLst>
          </p:cNvPr>
          <p:cNvPicPr>
            <a:picLocks noChangeAspect="1"/>
          </p:cNvPicPr>
          <p:nvPr/>
        </p:nvPicPr>
        <p:blipFill>
          <a:blip r:embed="rId5"/>
          <a:srcRect/>
          <a:stretch/>
        </p:blipFill>
        <p:spPr>
          <a:xfrm>
            <a:off x="8274423" y="4276555"/>
            <a:ext cx="875910" cy="875910"/>
          </a:xfrm>
          <a:prstGeom prst="rect">
            <a:avLst/>
          </a:prstGeom>
        </p:spPr>
      </p:pic>
      <p:pic>
        <p:nvPicPr>
          <p:cNvPr id="4" name="Google Shape;255;g32e6cd80d3c_0_0">
            <a:extLst>
              <a:ext uri="{FF2B5EF4-FFF2-40B4-BE49-F238E27FC236}">
                <a16:creationId xmlns:a16="http://schemas.microsoft.com/office/drawing/2014/main" id="{DA148FC2-35D6-3449-47DF-854E2A3DB6E6}"/>
              </a:ext>
            </a:extLst>
          </p:cNvPr>
          <p:cNvPicPr preferRelativeResize="0"/>
          <p:nvPr/>
        </p:nvPicPr>
        <p:blipFill rotWithShape="1">
          <a:blip r:embed="rId6">
            <a:alphaModFix/>
          </a:blip>
          <a:srcRect/>
          <a:stretch/>
        </p:blipFill>
        <p:spPr>
          <a:xfrm>
            <a:off x="7936700" y="0"/>
            <a:ext cx="1207300" cy="1207300"/>
          </a:xfrm>
          <a:prstGeom prst="rect">
            <a:avLst/>
          </a:prstGeom>
          <a:noFill/>
          <a:ln>
            <a:noFill/>
          </a:ln>
        </p:spPr>
      </p:pic>
      <p:sp>
        <p:nvSpPr>
          <p:cNvPr id="5" name="Rounded Rectangle 4">
            <a:extLst>
              <a:ext uri="{FF2B5EF4-FFF2-40B4-BE49-F238E27FC236}">
                <a16:creationId xmlns:a16="http://schemas.microsoft.com/office/drawing/2014/main" id="{A1176422-FF3F-F2EF-DCF1-89F8351DF3F0}"/>
              </a:ext>
            </a:extLst>
          </p:cNvPr>
          <p:cNvSpPr/>
          <p:nvPr/>
        </p:nvSpPr>
        <p:spPr>
          <a:xfrm>
            <a:off x="7999139" y="1017800"/>
            <a:ext cx="1077538" cy="466527"/>
          </a:xfrm>
          <a:prstGeom prst="roundRect">
            <a:avLst/>
          </a:prstGeom>
          <a:solidFill>
            <a:schemeClr val="bg1"/>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6" name="TextBox 5">
            <a:extLst>
              <a:ext uri="{FF2B5EF4-FFF2-40B4-BE49-F238E27FC236}">
                <a16:creationId xmlns:a16="http://schemas.microsoft.com/office/drawing/2014/main" id="{B4339616-AA40-C0AC-FF7A-B49270DCA2D9}"/>
              </a:ext>
            </a:extLst>
          </p:cNvPr>
          <p:cNvSpPr txBox="1"/>
          <p:nvPr/>
        </p:nvSpPr>
        <p:spPr>
          <a:xfrm>
            <a:off x="8092920" y="1053696"/>
            <a:ext cx="889987" cy="415498"/>
          </a:xfrm>
          <a:prstGeom prst="rect">
            <a:avLst/>
          </a:prstGeom>
          <a:noFill/>
          <a:ln>
            <a:noFill/>
          </a:ln>
        </p:spPr>
        <p:txBody>
          <a:bodyPr wrap="none" rtlCol="0">
            <a:spAutoFit/>
          </a:bodyPr>
          <a:lstStyle/>
          <a:p>
            <a:pPr algn="ctr"/>
            <a:r>
              <a:rPr lang="en-JP" sz="1050" dirty="0"/>
              <a:t>Kobota San</a:t>
            </a:r>
            <a:br>
              <a:rPr lang="en-JP" sz="1050" dirty="0"/>
            </a:br>
            <a:r>
              <a:rPr lang="en-JP" sz="1050" dirty="0"/>
              <a:t>Sony</a:t>
            </a:r>
          </a:p>
        </p:txBody>
      </p:sp>
    </p:spTree>
    <p:extLst>
      <p:ext uri="{BB962C8B-B14F-4D97-AF65-F5344CB8AC3E}">
        <p14:creationId xmlns:p14="http://schemas.microsoft.com/office/powerpoint/2010/main" val="23762017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9B1F96-3015-7D25-6E95-5CC423420D7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CBB7B2D-7AEB-4303-4250-54E85B7F0985}"/>
              </a:ext>
            </a:extLst>
          </p:cNvPr>
          <p:cNvSpPr>
            <a:spLocks noGrp="1"/>
          </p:cNvSpPr>
          <p:nvPr>
            <p:ph type="title"/>
          </p:nvPr>
        </p:nvSpPr>
        <p:spPr/>
        <p:txBody>
          <a:bodyPr>
            <a:normAutofit fontScale="90000"/>
          </a:bodyPr>
          <a:lstStyle/>
          <a:p>
            <a:r>
              <a:rPr lang="en-JP" dirty="0"/>
              <a:t>Cross-Industry SBOM Quality Guide Concept</a:t>
            </a:r>
          </a:p>
        </p:txBody>
      </p:sp>
      <p:pic>
        <p:nvPicPr>
          <p:cNvPr id="5" name="Picture 4">
            <a:extLst>
              <a:ext uri="{FF2B5EF4-FFF2-40B4-BE49-F238E27FC236}">
                <a16:creationId xmlns:a16="http://schemas.microsoft.com/office/drawing/2014/main" id="{676C3AFB-4DB3-9139-327B-A7790D86DD13}"/>
              </a:ext>
            </a:extLst>
          </p:cNvPr>
          <p:cNvPicPr>
            <a:picLocks noChangeAspect="1"/>
          </p:cNvPicPr>
          <p:nvPr/>
        </p:nvPicPr>
        <p:blipFill>
          <a:blip r:embed="rId2"/>
          <a:srcRect/>
          <a:stretch/>
        </p:blipFill>
        <p:spPr>
          <a:xfrm>
            <a:off x="2984500" y="1321707"/>
            <a:ext cx="3175000" cy="3175000"/>
          </a:xfrm>
          <a:prstGeom prst="rect">
            <a:avLst/>
          </a:prstGeom>
        </p:spPr>
      </p:pic>
    </p:spTree>
    <p:extLst>
      <p:ext uri="{BB962C8B-B14F-4D97-AF65-F5344CB8AC3E}">
        <p14:creationId xmlns:p14="http://schemas.microsoft.com/office/powerpoint/2010/main" val="35221914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F40073-BD5E-7A96-A0CA-3E8EB8D7F9A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AE6F424-BAA6-926C-0307-0726361F1228}"/>
              </a:ext>
            </a:extLst>
          </p:cNvPr>
          <p:cNvSpPr>
            <a:spLocks noGrp="1"/>
          </p:cNvSpPr>
          <p:nvPr>
            <p:ph type="ctrTitle"/>
          </p:nvPr>
        </p:nvSpPr>
        <p:spPr/>
        <p:txBody>
          <a:bodyPr/>
          <a:lstStyle/>
          <a:p>
            <a:r>
              <a:rPr lang="en-US" dirty="0"/>
              <a:t>Community</a:t>
            </a:r>
          </a:p>
        </p:txBody>
      </p:sp>
    </p:spTree>
    <p:extLst>
      <p:ext uri="{BB962C8B-B14F-4D97-AF65-F5344CB8AC3E}">
        <p14:creationId xmlns:p14="http://schemas.microsoft.com/office/powerpoint/2010/main" val="38002440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g2e62ad20c76_0_182"/>
          <p:cNvSpPr txBox="1">
            <a:spLocks noGrp="1"/>
          </p:cNvSpPr>
          <p:nvPr>
            <p:ph type="title"/>
          </p:nvPr>
        </p:nvSpPr>
        <p:spPr>
          <a:xfrm>
            <a:off x="311700" y="410000"/>
            <a:ext cx="8520600" cy="607800"/>
          </a:xfrm>
          <a:prstGeom prst="rect">
            <a:avLst/>
          </a:prstGeom>
          <a:noFill/>
          <a:ln>
            <a:noFill/>
          </a:ln>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US" dirty="0"/>
              <a:t>Our Community Study and Work Groups</a:t>
            </a:r>
            <a:endParaRPr dirty="0"/>
          </a:p>
        </p:txBody>
      </p:sp>
      <p:sp>
        <p:nvSpPr>
          <p:cNvPr id="391" name="Google Shape;391;g2e62ad20c76_0_182"/>
          <p:cNvSpPr txBox="1"/>
          <p:nvPr/>
        </p:nvSpPr>
        <p:spPr>
          <a:xfrm>
            <a:off x="4207222" y="1272452"/>
            <a:ext cx="2707500" cy="3297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1067"/>
              </a:spcBef>
              <a:spcAft>
                <a:spcPts val="0"/>
              </a:spcAft>
              <a:buNone/>
            </a:pPr>
            <a:r>
              <a:rPr lang="en-US" sz="1050" b="1" i="0" u="none" strike="noStrike" cap="none" dirty="0">
                <a:solidFill>
                  <a:schemeClr val="dk1"/>
                </a:solidFill>
                <a:latin typeface="Open Sans ExtraBold" pitchFamily="2" charset="0"/>
                <a:ea typeface="Open Sans ExtraBold" pitchFamily="2" charset="0"/>
                <a:cs typeface="Open Sans ExtraBold" pitchFamily="2" charset="0"/>
                <a:sym typeface="Open Sans"/>
              </a:rPr>
              <a:t>Industry-Specific Work Groups</a:t>
            </a:r>
            <a:endParaRPr sz="1050" dirty="0">
              <a:solidFill>
                <a:schemeClr val="dk1"/>
              </a:solidFill>
              <a:latin typeface="Open Sans Light" pitchFamily="2" charset="0"/>
              <a:ea typeface="Open Sans Light" pitchFamily="2" charset="0"/>
              <a:cs typeface="Open Sans Light" pitchFamily="2" charset="0"/>
            </a:endParaRPr>
          </a:p>
          <a:p>
            <a:pPr marL="0" marR="0" lvl="0" indent="0" algn="l" rtl="0">
              <a:lnSpc>
                <a:spcPct val="100000"/>
              </a:lnSpc>
              <a:spcBef>
                <a:spcPts val="1067"/>
              </a:spcBef>
              <a:spcAft>
                <a:spcPts val="0"/>
              </a:spcAft>
              <a:buNone/>
            </a:pPr>
            <a:r>
              <a:rPr lang="en-US" sz="1050" b="0" i="0" u="none" strike="noStrike" cap="none" dirty="0">
                <a:solidFill>
                  <a:schemeClr val="dk1"/>
                </a:solidFill>
                <a:latin typeface="Open Sans Light" pitchFamily="2" charset="0"/>
                <a:ea typeface="Open Sans Light" pitchFamily="2" charset="0"/>
                <a:cs typeface="Open Sans Light" pitchFamily="2" charset="0"/>
                <a:sym typeface="Open Sans"/>
              </a:rPr>
              <a:t>Automotive (Summer 2019~)</a:t>
            </a:r>
            <a:endParaRPr sz="1050" dirty="0">
              <a:solidFill>
                <a:schemeClr val="dk1"/>
              </a:solidFill>
              <a:latin typeface="Open Sans Light" pitchFamily="2" charset="0"/>
              <a:ea typeface="Open Sans Light" pitchFamily="2" charset="0"/>
              <a:cs typeface="Open Sans Light" pitchFamily="2" charset="0"/>
            </a:endParaRPr>
          </a:p>
          <a:p>
            <a:pPr marL="0" marR="0" lvl="0" indent="0" algn="l" rtl="0">
              <a:lnSpc>
                <a:spcPct val="100000"/>
              </a:lnSpc>
              <a:spcBef>
                <a:spcPts val="1067"/>
              </a:spcBef>
              <a:spcAft>
                <a:spcPts val="0"/>
              </a:spcAft>
              <a:buNone/>
            </a:pPr>
            <a:r>
              <a:rPr lang="en-US" sz="1050" b="0" i="0" u="none" strike="noStrike" cap="none" dirty="0">
                <a:solidFill>
                  <a:schemeClr val="dk1"/>
                </a:solidFill>
                <a:latin typeface="Open Sans Light" pitchFamily="2" charset="0"/>
                <a:ea typeface="Open Sans Light" pitchFamily="2" charset="0"/>
                <a:cs typeface="Open Sans Light" pitchFamily="2" charset="0"/>
                <a:sym typeface="Open Sans"/>
              </a:rPr>
              <a:t>Telecom (Spring 2021~)</a:t>
            </a:r>
            <a:endParaRPr sz="1050" b="1" i="0" u="none" strike="noStrike" cap="none" dirty="0">
              <a:solidFill>
                <a:schemeClr val="dk1"/>
              </a:solidFill>
              <a:latin typeface="Open Sans ExtraBold" pitchFamily="2" charset="0"/>
              <a:ea typeface="Open Sans ExtraBold" pitchFamily="2" charset="0"/>
              <a:cs typeface="Open Sans ExtraBold" pitchFamily="2" charset="0"/>
              <a:sym typeface="Open Sans"/>
            </a:endParaRPr>
          </a:p>
          <a:p>
            <a:pPr marL="0" marR="0" lvl="0" indent="0" algn="l" rtl="0">
              <a:lnSpc>
                <a:spcPct val="100000"/>
              </a:lnSpc>
              <a:spcBef>
                <a:spcPts val="1067"/>
              </a:spcBef>
              <a:spcAft>
                <a:spcPts val="0"/>
              </a:spcAft>
              <a:buNone/>
            </a:pPr>
            <a:br>
              <a:rPr lang="en-US" sz="1050" b="1" i="0" u="none" strike="noStrike" cap="none" dirty="0">
                <a:solidFill>
                  <a:schemeClr val="dk1"/>
                </a:solidFill>
                <a:latin typeface="Open Sans ExtraBold" pitchFamily="2" charset="0"/>
                <a:ea typeface="Open Sans ExtraBold" pitchFamily="2" charset="0"/>
                <a:cs typeface="Open Sans ExtraBold" pitchFamily="2" charset="0"/>
                <a:sym typeface="Open Sans"/>
              </a:rPr>
            </a:br>
            <a:r>
              <a:rPr lang="en-US" sz="1050" b="1" i="0" u="none" strike="noStrike" cap="none" dirty="0">
                <a:solidFill>
                  <a:schemeClr val="dk1"/>
                </a:solidFill>
                <a:latin typeface="Open Sans ExtraBold" pitchFamily="2" charset="0"/>
                <a:ea typeface="Open Sans ExtraBold" pitchFamily="2" charset="0"/>
                <a:cs typeface="Open Sans ExtraBold" pitchFamily="2" charset="0"/>
                <a:sym typeface="Open Sans"/>
              </a:rPr>
              <a:t>Regional User Groups</a:t>
            </a:r>
            <a:endParaRPr sz="1050" dirty="0">
              <a:solidFill>
                <a:schemeClr val="dk1"/>
              </a:solidFill>
              <a:latin typeface="Open Sans Light" pitchFamily="2" charset="0"/>
              <a:ea typeface="Open Sans Light" pitchFamily="2" charset="0"/>
              <a:cs typeface="Open Sans Light" pitchFamily="2" charset="0"/>
            </a:endParaRPr>
          </a:p>
          <a:p>
            <a:pPr marL="0" lvl="0" indent="0" algn="l" rtl="0">
              <a:spcBef>
                <a:spcPts val="1067"/>
              </a:spcBef>
              <a:spcAft>
                <a:spcPts val="0"/>
              </a:spcAft>
              <a:buNone/>
            </a:pPr>
            <a:r>
              <a:rPr lang="en-US" sz="1050" dirty="0">
                <a:solidFill>
                  <a:schemeClr val="dk1"/>
                </a:solidFill>
                <a:latin typeface="Open Sans Light" pitchFamily="2" charset="0"/>
                <a:ea typeface="Open Sans Light" pitchFamily="2" charset="0"/>
                <a:cs typeface="Open Sans Light" pitchFamily="2" charset="0"/>
                <a:sym typeface="Open Sans"/>
              </a:rPr>
              <a:t>China (Sept 2019~)</a:t>
            </a:r>
            <a:endParaRPr sz="1050" dirty="0">
              <a:solidFill>
                <a:schemeClr val="dk1"/>
              </a:solidFill>
              <a:latin typeface="Open Sans Light" pitchFamily="2" charset="0"/>
              <a:ea typeface="Open Sans Light" pitchFamily="2" charset="0"/>
              <a:cs typeface="Open Sans Light" pitchFamily="2" charset="0"/>
              <a:sym typeface="Open Sans"/>
            </a:endParaRPr>
          </a:p>
          <a:p>
            <a:pPr marL="0" lvl="0" indent="0" algn="l" rtl="0">
              <a:spcBef>
                <a:spcPts val="1067"/>
              </a:spcBef>
              <a:spcAft>
                <a:spcPts val="0"/>
              </a:spcAft>
              <a:buNone/>
            </a:pPr>
            <a:r>
              <a:rPr lang="en-US" sz="1050" dirty="0">
                <a:solidFill>
                  <a:schemeClr val="dk1"/>
                </a:solidFill>
                <a:latin typeface="Open Sans Light" pitchFamily="2" charset="0"/>
                <a:ea typeface="Open Sans Light" pitchFamily="2" charset="0"/>
                <a:cs typeface="Open Sans Light" pitchFamily="2" charset="0"/>
                <a:sym typeface="Open Sans"/>
              </a:rPr>
              <a:t>Germany (Jan 2020~)</a:t>
            </a:r>
            <a:endParaRPr sz="1050" dirty="0">
              <a:solidFill>
                <a:schemeClr val="dk1"/>
              </a:solidFill>
              <a:latin typeface="Open Sans Light" pitchFamily="2" charset="0"/>
              <a:ea typeface="Open Sans Light" pitchFamily="2" charset="0"/>
              <a:cs typeface="Open Sans Light" pitchFamily="2" charset="0"/>
              <a:sym typeface="Open Sans"/>
            </a:endParaRPr>
          </a:p>
          <a:p>
            <a:pPr marL="0" lvl="0" indent="0" algn="l" rtl="0">
              <a:spcBef>
                <a:spcPts val="1067"/>
              </a:spcBef>
              <a:spcAft>
                <a:spcPts val="0"/>
              </a:spcAft>
              <a:buNone/>
            </a:pPr>
            <a:r>
              <a:rPr lang="en-US" sz="1050" dirty="0">
                <a:solidFill>
                  <a:schemeClr val="dk1"/>
                </a:solidFill>
                <a:latin typeface="Open Sans Light" pitchFamily="2" charset="0"/>
                <a:ea typeface="Open Sans Light" pitchFamily="2" charset="0"/>
                <a:cs typeface="Open Sans Light" pitchFamily="2" charset="0"/>
                <a:sym typeface="Open Sans"/>
              </a:rPr>
              <a:t>India (Sept 2019~)</a:t>
            </a:r>
            <a:endParaRPr sz="1050" dirty="0">
              <a:solidFill>
                <a:schemeClr val="dk1"/>
              </a:solidFill>
              <a:latin typeface="Open Sans Light" pitchFamily="2" charset="0"/>
              <a:ea typeface="Open Sans Light" pitchFamily="2" charset="0"/>
              <a:cs typeface="Open Sans Light" pitchFamily="2" charset="0"/>
              <a:sym typeface="Open Sans"/>
            </a:endParaRPr>
          </a:p>
          <a:p>
            <a:pPr marL="0" lvl="0" indent="0" algn="l" rtl="0">
              <a:spcBef>
                <a:spcPts val="1067"/>
              </a:spcBef>
              <a:spcAft>
                <a:spcPts val="0"/>
              </a:spcAft>
              <a:buNone/>
            </a:pPr>
            <a:r>
              <a:rPr lang="en-US" sz="1050" dirty="0">
                <a:solidFill>
                  <a:schemeClr val="dk1"/>
                </a:solidFill>
                <a:latin typeface="Open Sans Light" pitchFamily="2" charset="0"/>
                <a:ea typeface="Open Sans Light" pitchFamily="2" charset="0"/>
                <a:cs typeface="Open Sans Light" pitchFamily="2" charset="0"/>
                <a:sym typeface="Open Sans"/>
              </a:rPr>
              <a:t>Japan (Dec 2017~)</a:t>
            </a:r>
            <a:endParaRPr sz="1050" dirty="0">
              <a:solidFill>
                <a:schemeClr val="dk1"/>
              </a:solidFill>
              <a:latin typeface="Open Sans Light" pitchFamily="2" charset="0"/>
              <a:ea typeface="Open Sans Light" pitchFamily="2" charset="0"/>
              <a:cs typeface="Open Sans Light" pitchFamily="2" charset="0"/>
            </a:endParaRPr>
          </a:p>
          <a:p>
            <a:pPr marL="0" lvl="0" indent="0" algn="l" rtl="0">
              <a:spcBef>
                <a:spcPts val="1067"/>
              </a:spcBef>
              <a:spcAft>
                <a:spcPts val="0"/>
              </a:spcAft>
              <a:buNone/>
            </a:pPr>
            <a:r>
              <a:rPr lang="en-US" sz="1050" dirty="0">
                <a:solidFill>
                  <a:schemeClr val="dk1"/>
                </a:solidFill>
                <a:latin typeface="Open Sans Light" pitchFamily="2" charset="0"/>
                <a:ea typeface="Open Sans Light" pitchFamily="2" charset="0"/>
                <a:cs typeface="Open Sans Light" pitchFamily="2" charset="0"/>
                <a:sym typeface="Open Sans"/>
              </a:rPr>
              <a:t>Korea (Jan 2019~)</a:t>
            </a:r>
            <a:endParaRPr sz="1050" dirty="0">
              <a:solidFill>
                <a:schemeClr val="dk1"/>
              </a:solidFill>
              <a:latin typeface="Open Sans Light" pitchFamily="2" charset="0"/>
              <a:ea typeface="Open Sans Light" pitchFamily="2" charset="0"/>
              <a:cs typeface="Open Sans Light" pitchFamily="2" charset="0"/>
            </a:endParaRPr>
          </a:p>
          <a:p>
            <a:pPr marL="0" lvl="0" indent="0" algn="l" rtl="0">
              <a:spcBef>
                <a:spcPts val="1067"/>
              </a:spcBef>
              <a:spcAft>
                <a:spcPts val="0"/>
              </a:spcAft>
              <a:buNone/>
            </a:pPr>
            <a:r>
              <a:rPr lang="en-US" sz="1050" dirty="0">
                <a:solidFill>
                  <a:schemeClr val="dk1"/>
                </a:solidFill>
                <a:latin typeface="Open Sans Light" pitchFamily="2" charset="0"/>
                <a:ea typeface="Open Sans Light" pitchFamily="2" charset="0"/>
                <a:cs typeface="Open Sans Light" pitchFamily="2" charset="0"/>
                <a:sym typeface="Open Sans"/>
              </a:rPr>
              <a:t>Taiwan (Sept 2019~)</a:t>
            </a:r>
            <a:endParaRPr sz="1050" dirty="0">
              <a:solidFill>
                <a:schemeClr val="dk1"/>
              </a:solidFill>
              <a:latin typeface="Open Sans Light" pitchFamily="2" charset="0"/>
              <a:ea typeface="Open Sans Light" pitchFamily="2" charset="0"/>
              <a:cs typeface="Open Sans Light" pitchFamily="2" charset="0"/>
            </a:endParaRPr>
          </a:p>
          <a:p>
            <a:pPr marL="0" lvl="0" indent="0" algn="l" rtl="0">
              <a:spcBef>
                <a:spcPts val="1067"/>
              </a:spcBef>
              <a:spcAft>
                <a:spcPts val="0"/>
              </a:spcAft>
              <a:buNone/>
            </a:pPr>
            <a:r>
              <a:rPr lang="en-US" sz="1050" dirty="0">
                <a:solidFill>
                  <a:schemeClr val="dk1"/>
                </a:solidFill>
                <a:latin typeface="Open Sans Light" pitchFamily="2" charset="0"/>
                <a:ea typeface="Open Sans Light" pitchFamily="2" charset="0"/>
                <a:cs typeface="Open Sans Light" pitchFamily="2" charset="0"/>
                <a:sym typeface="Open Sans"/>
              </a:rPr>
              <a:t>UK (June 2020~)</a:t>
            </a:r>
            <a:endParaRPr sz="1050" dirty="0">
              <a:solidFill>
                <a:schemeClr val="dk1"/>
              </a:solidFill>
              <a:latin typeface="Open Sans Light" pitchFamily="2" charset="0"/>
              <a:ea typeface="Open Sans Light" pitchFamily="2" charset="0"/>
              <a:cs typeface="Open Sans Light" pitchFamily="2" charset="0"/>
              <a:sym typeface="Open Sans"/>
            </a:endParaRPr>
          </a:p>
        </p:txBody>
      </p:sp>
      <p:sp>
        <p:nvSpPr>
          <p:cNvPr id="392" name="Google Shape;392;g2e62ad20c76_0_182"/>
          <p:cNvSpPr txBox="1"/>
          <p:nvPr/>
        </p:nvSpPr>
        <p:spPr>
          <a:xfrm>
            <a:off x="2107115" y="1272450"/>
            <a:ext cx="1942500" cy="3404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1067"/>
              </a:spcBef>
              <a:spcAft>
                <a:spcPts val="0"/>
              </a:spcAft>
              <a:buNone/>
            </a:pPr>
            <a:r>
              <a:rPr lang="en-US" sz="1050" b="1" dirty="0">
                <a:solidFill>
                  <a:schemeClr val="dk1"/>
                </a:solidFill>
                <a:latin typeface="Open Sans ExtraBold" pitchFamily="2" charset="0"/>
                <a:ea typeface="Open Sans ExtraBold" pitchFamily="2" charset="0"/>
                <a:cs typeface="Open Sans ExtraBold" pitchFamily="2" charset="0"/>
                <a:sym typeface="Open Sans"/>
              </a:rPr>
              <a:t>Core </a:t>
            </a:r>
            <a:r>
              <a:rPr lang="en-US" sz="1050" b="1" i="0" u="none" strike="noStrike" cap="none" dirty="0">
                <a:solidFill>
                  <a:schemeClr val="dk1"/>
                </a:solidFill>
                <a:latin typeface="Open Sans ExtraBold" pitchFamily="2" charset="0"/>
                <a:ea typeface="Open Sans ExtraBold" pitchFamily="2" charset="0"/>
                <a:cs typeface="Open Sans ExtraBold" pitchFamily="2" charset="0"/>
                <a:sym typeface="Open Sans"/>
              </a:rPr>
              <a:t>Work Groups</a:t>
            </a:r>
            <a:endParaRPr sz="1050" dirty="0">
              <a:solidFill>
                <a:schemeClr val="dk1"/>
              </a:solidFill>
              <a:latin typeface="Open Sans Light" pitchFamily="2" charset="0"/>
              <a:ea typeface="Open Sans Light" pitchFamily="2" charset="0"/>
              <a:cs typeface="Open Sans Light" pitchFamily="2" charset="0"/>
              <a:sym typeface="Open Sans"/>
            </a:endParaRPr>
          </a:p>
          <a:p>
            <a:pPr marL="0" lvl="0" indent="0" algn="l" rtl="0">
              <a:spcBef>
                <a:spcPts val="1067"/>
              </a:spcBef>
              <a:spcAft>
                <a:spcPts val="0"/>
              </a:spcAft>
              <a:buNone/>
            </a:pPr>
            <a:r>
              <a:rPr lang="en-US" sz="1050" dirty="0">
                <a:solidFill>
                  <a:schemeClr val="dk1"/>
                </a:solidFill>
                <a:latin typeface="Open Sans Light" pitchFamily="2" charset="0"/>
                <a:ea typeface="Open Sans Light" pitchFamily="2" charset="0"/>
                <a:cs typeface="Open Sans Light" pitchFamily="2" charset="0"/>
                <a:sym typeface="Open Sans"/>
              </a:rPr>
              <a:t>Education (Autumn 2020~)</a:t>
            </a:r>
            <a:endParaRPr sz="1050" dirty="0">
              <a:solidFill>
                <a:schemeClr val="dk1"/>
              </a:solidFill>
              <a:latin typeface="Open Sans Light" pitchFamily="2" charset="0"/>
              <a:ea typeface="Open Sans Light" pitchFamily="2" charset="0"/>
              <a:cs typeface="Open Sans Light" pitchFamily="2" charset="0"/>
              <a:sym typeface="Open Sans"/>
            </a:endParaRPr>
          </a:p>
          <a:p>
            <a:pPr marL="0" marR="0" lvl="0" indent="0" algn="l" rtl="0">
              <a:lnSpc>
                <a:spcPct val="100000"/>
              </a:lnSpc>
              <a:spcBef>
                <a:spcPts val="1067"/>
              </a:spcBef>
              <a:spcAft>
                <a:spcPts val="0"/>
              </a:spcAft>
              <a:buNone/>
            </a:pPr>
            <a:r>
              <a:rPr lang="en-US" sz="1050" b="0" i="0" u="none" strike="noStrike" cap="none" dirty="0">
                <a:solidFill>
                  <a:schemeClr val="dk1"/>
                </a:solidFill>
                <a:latin typeface="Open Sans Light" pitchFamily="2" charset="0"/>
                <a:ea typeface="Open Sans Light" pitchFamily="2" charset="0"/>
                <a:cs typeface="Open Sans Light" pitchFamily="2" charset="0"/>
                <a:sym typeface="Open Sans"/>
              </a:rPr>
              <a:t>Specification (Spring 2016~)</a:t>
            </a:r>
            <a:endParaRPr sz="1050" dirty="0">
              <a:solidFill>
                <a:schemeClr val="dk1"/>
              </a:solidFill>
              <a:latin typeface="Open Sans Light" pitchFamily="2" charset="0"/>
              <a:ea typeface="Open Sans Light" pitchFamily="2" charset="0"/>
              <a:cs typeface="Open Sans Light" pitchFamily="2" charset="0"/>
              <a:sym typeface="Open Sans"/>
            </a:endParaRPr>
          </a:p>
          <a:p>
            <a:pPr marL="0" marR="0" lvl="0" indent="0" algn="l" rtl="0">
              <a:lnSpc>
                <a:spcPct val="100000"/>
              </a:lnSpc>
              <a:spcBef>
                <a:spcPts val="1067"/>
              </a:spcBef>
              <a:spcAft>
                <a:spcPts val="0"/>
              </a:spcAft>
              <a:buNone/>
            </a:pPr>
            <a:br>
              <a:rPr lang="en-US" sz="1050" b="1" i="0" u="none" strike="noStrike" cap="none" dirty="0">
                <a:solidFill>
                  <a:schemeClr val="dk1"/>
                </a:solidFill>
                <a:latin typeface="Open Sans ExtraBold" pitchFamily="2" charset="0"/>
                <a:ea typeface="Open Sans ExtraBold" pitchFamily="2" charset="0"/>
                <a:cs typeface="Open Sans ExtraBold" pitchFamily="2" charset="0"/>
                <a:sym typeface="Open Sans"/>
              </a:rPr>
            </a:br>
            <a:r>
              <a:rPr lang="en-US" sz="1050" b="1" i="0" u="none" strike="noStrike" cap="none" dirty="0">
                <a:solidFill>
                  <a:schemeClr val="dk1"/>
                </a:solidFill>
                <a:latin typeface="Open Sans ExtraBold" pitchFamily="2" charset="0"/>
                <a:ea typeface="Open Sans ExtraBold" pitchFamily="2" charset="0"/>
                <a:cs typeface="Open Sans ExtraBold" pitchFamily="2" charset="0"/>
                <a:sym typeface="Open Sans"/>
              </a:rPr>
              <a:t>Community Work Groups</a:t>
            </a:r>
            <a:endParaRPr sz="1050" b="0" i="0" u="none" strike="noStrike" cap="none" dirty="0">
              <a:solidFill>
                <a:schemeClr val="dk1"/>
              </a:solidFill>
              <a:latin typeface="Open Sans Light" pitchFamily="2" charset="0"/>
              <a:ea typeface="Open Sans Light" pitchFamily="2" charset="0"/>
              <a:cs typeface="Open Sans Light" pitchFamily="2" charset="0"/>
              <a:sym typeface="Open Sans"/>
            </a:endParaRPr>
          </a:p>
          <a:p>
            <a:pPr>
              <a:spcBef>
                <a:spcPts val="1067"/>
              </a:spcBef>
            </a:pPr>
            <a:r>
              <a:rPr lang="en-US" sz="1050" dirty="0">
                <a:solidFill>
                  <a:schemeClr val="dk1"/>
                </a:solidFill>
                <a:latin typeface="Open Sans Light" pitchFamily="2" charset="0"/>
                <a:ea typeface="Open Sans Light" pitchFamily="2" charset="0"/>
                <a:cs typeface="Open Sans Light" pitchFamily="2" charset="0"/>
                <a:sym typeface="Open Sans"/>
              </a:rPr>
              <a:t>AI (January 2024~)</a:t>
            </a:r>
          </a:p>
          <a:p>
            <a:pPr marL="0" lvl="0" indent="0" algn="l" rtl="0">
              <a:spcBef>
                <a:spcPts val="1067"/>
              </a:spcBef>
              <a:spcAft>
                <a:spcPts val="0"/>
              </a:spcAft>
              <a:buNone/>
            </a:pPr>
            <a:r>
              <a:rPr lang="en-US" sz="1050" dirty="0">
                <a:solidFill>
                  <a:schemeClr val="dk1"/>
                </a:solidFill>
                <a:latin typeface="Open Sans Light" pitchFamily="2" charset="0"/>
                <a:ea typeface="Open Sans Light" pitchFamily="2" charset="0"/>
                <a:cs typeface="Open Sans Light" pitchFamily="2" charset="0"/>
                <a:sym typeface="Open Sans"/>
              </a:rPr>
              <a:t>Automation (Summer 2019~)</a:t>
            </a:r>
            <a:endParaRPr sz="1050" dirty="0">
              <a:solidFill>
                <a:schemeClr val="dk1"/>
              </a:solidFill>
              <a:latin typeface="Open Sans Light" pitchFamily="2" charset="0"/>
              <a:ea typeface="Open Sans Light" pitchFamily="2" charset="0"/>
              <a:cs typeface="Open Sans Light" pitchFamily="2" charset="0"/>
              <a:sym typeface="Open Sans"/>
            </a:endParaRPr>
          </a:p>
          <a:p>
            <a:pPr marL="0" marR="0" lvl="0" indent="0" algn="l" rtl="0">
              <a:lnSpc>
                <a:spcPct val="100000"/>
              </a:lnSpc>
              <a:spcBef>
                <a:spcPts val="1067"/>
              </a:spcBef>
              <a:spcAft>
                <a:spcPts val="0"/>
              </a:spcAft>
              <a:buNone/>
            </a:pPr>
            <a:br>
              <a:rPr lang="en-US" sz="1050" b="1" i="0" u="none" strike="noStrike" cap="none" dirty="0">
                <a:solidFill>
                  <a:schemeClr val="dk1"/>
                </a:solidFill>
                <a:latin typeface="Open Sans ExtraBold" pitchFamily="2" charset="0"/>
                <a:ea typeface="Open Sans ExtraBold" pitchFamily="2" charset="0"/>
                <a:cs typeface="Open Sans ExtraBold" pitchFamily="2" charset="0"/>
                <a:sym typeface="Open Sans"/>
              </a:rPr>
            </a:br>
            <a:r>
              <a:rPr lang="en-US" sz="1050" b="1" i="0" u="none" strike="noStrike" cap="none" dirty="0">
                <a:solidFill>
                  <a:schemeClr val="dk1"/>
                </a:solidFill>
                <a:latin typeface="Open Sans ExtraBold" pitchFamily="2" charset="0"/>
                <a:ea typeface="Open Sans ExtraBold" pitchFamily="2" charset="0"/>
                <a:cs typeface="Open Sans ExtraBold" pitchFamily="2" charset="0"/>
                <a:sym typeface="Open Sans"/>
              </a:rPr>
              <a:t>Community Study Groups</a:t>
            </a:r>
            <a:endParaRPr sz="1050" dirty="0">
              <a:solidFill>
                <a:schemeClr val="dk1"/>
              </a:solidFill>
              <a:latin typeface="Open Sans Light" pitchFamily="2" charset="0"/>
              <a:ea typeface="Open Sans Light" pitchFamily="2" charset="0"/>
              <a:cs typeface="Open Sans Light" pitchFamily="2" charset="0"/>
            </a:endParaRPr>
          </a:p>
          <a:p>
            <a:pPr marL="0" marR="0" lvl="0" indent="0" algn="l" rtl="0">
              <a:lnSpc>
                <a:spcPct val="100000"/>
              </a:lnSpc>
              <a:spcBef>
                <a:spcPts val="1067"/>
              </a:spcBef>
              <a:spcAft>
                <a:spcPts val="0"/>
              </a:spcAft>
              <a:buNone/>
            </a:pPr>
            <a:r>
              <a:rPr lang="en-US" sz="1050" b="0" i="0" u="none" strike="noStrike" cap="none" dirty="0">
                <a:solidFill>
                  <a:schemeClr val="dk1"/>
                </a:solidFill>
                <a:latin typeface="Open Sans Light" pitchFamily="2" charset="0"/>
                <a:ea typeface="Open Sans Light" pitchFamily="2" charset="0"/>
                <a:cs typeface="Open Sans Light" pitchFamily="2" charset="0"/>
                <a:sym typeface="Open Sans"/>
              </a:rPr>
              <a:t>SBOM (July 2024~)</a:t>
            </a:r>
            <a:endParaRPr lang="en-US" sz="1050" dirty="0">
              <a:solidFill>
                <a:schemeClr val="dk1"/>
              </a:solidFill>
              <a:latin typeface="Open Sans Light" pitchFamily="2" charset="0"/>
              <a:ea typeface="Open Sans Light" pitchFamily="2" charset="0"/>
              <a:cs typeface="Open Sans Light" pitchFamily="2" charset="0"/>
              <a:sym typeface="Open Sans"/>
            </a:endParaRPr>
          </a:p>
        </p:txBody>
      </p:sp>
      <p:pic>
        <p:nvPicPr>
          <p:cNvPr id="393" name="Google Shape;393;g2e62ad20c76_0_182" descr="A qr code with black squares&#10;&#10;Description automatically generated"/>
          <p:cNvPicPr preferRelativeResize="0"/>
          <p:nvPr/>
        </p:nvPicPr>
        <p:blipFill rotWithShape="1">
          <a:blip r:embed="rId3">
            <a:alphaModFix/>
          </a:blip>
          <a:srcRect/>
          <a:stretch/>
        </p:blipFill>
        <p:spPr>
          <a:xfrm>
            <a:off x="6609600" y="2609100"/>
            <a:ext cx="2534400" cy="2534400"/>
          </a:xfrm>
          <a:prstGeom prst="rect">
            <a:avLst/>
          </a:prstGeom>
          <a:noFill/>
          <a:ln>
            <a:noFill/>
          </a:ln>
        </p:spPr>
      </p:pic>
    </p:spTree>
    <p:extLst>
      <p:ext uri="{BB962C8B-B14F-4D97-AF65-F5344CB8AC3E}">
        <p14:creationId xmlns:p14="http://schemas.microsoft.com/office/powerpoint/2010/main" val="4658663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E4E97E-C9F5-14D7-F3A3-AAFB3C657E4E}"/>
              </a:ext>
            </a:extLst>
          </p:cNvPr>
          <p:cNvSpPr>
            <a:spLocks noGrp="1"/>
          </p:cNvSpPr>
          <p:nvPr>
            <p:ph type="title"/>
          </p:nvPr>
        </p:nvSpPr>
        <p:spPr/>
        <p:txBody>
          <a:bodyPr>
            <a:normAutofit fontScale="90000"/>
          </a:bodyPr>
          <a:lstStyle/>
          <a:p>
            <a:r>
              <a:rPr lang="en-JP" dirty="0"/>
              <a:t>We Are Always A Welcoming Community!</a:t>
            </a:r>
          </a:p>
        </p:txBody>
      </p:sp>
      <p:pic>
        <p:nvPicPr>
          <p:cNvPr id="7" name="Picture 6" descr="A group of people sitting at a table&#10;&#10;AI-generated content may be incorrect.">
            <a:extLst>
              <a:ext uri="{FF2B5EF4-FFF2-40B4-BE49-F238E27FC236}">
                <a16:creationId xmlns:a16="http://schemas.microsoft.com/office/drawing/2014/main" id="{4BC7FE57-3F4B-4FB1-DF7F-B54D0124BE34}"/>
              </a:ext>
            </a:extLst>
          </p:cNvPr>
          <p:cNvPicPr>
            <a:picLocks noChangeAspect="1"/>
          </p:cNvPicPr>
          <p:nvPr/>
        </p:nvPicPr>
        <p:blipFill>
          <a:blip r:embed="rId2"/>
          <a:stretch>
            <a:fillRect/>
          </a:stretch>
        </p:blipFill>
        <p:spPr>
          <a:xfrm>
            <a:off x="1371600" y="946101"/>
            <a:ext cx="7772400" cy="4197399"/>
          </a:xfrm>
          <a:prstGeom prst="rect">
            <a:avLst/>
          </a:prstGeom>
        </p:spPr>
      </p:pic>
    </p:spTree>
    <p:extLst>
      <p:ext uri="{BB962C8B-B14F-4D97-AF65-F5344CB8AC3E}">
        <p14:creationId xmlns:p14="http://schemas.microsoft.com/office/powerpoint/2010/main" val="27129479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1">
            <a:extLst>
              <a:ext uri="{FF2B5EF4-FFF2-40B4-BE49-F238E27FC236}">
                <a16:creationId xmlns:a16="http://schemas.microsoft.com/office/drawing/2014/main" id="{C8441C8D-9D98-A06E-6160-FBCB926F576B}"/>
              </a:ext>
            </a:extLst>
          </p:cNvPr>
          <p:cNvSpPr txBox="1">
            <a:spLocks/>
          </p:cNvSpPr>
          <p:nvPr/>
        </p:nvSpPr>
        <p:spPr>
          <a:xfrm>
            <a:off x="1572600" y="411333"/>
            <a:ext cx="5998800" cy="97768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228600" algn="l" rtl="0">
              <a:lnSpc>
                <a:spcPct val="100000"/>
              </a:lnSpc>
              <a:spcBef>
                <a:spcPts val="0"/>
              </a:spcBef>
              <a:spcAft>
                <a:spcPts val="0"/>
              </a:spcAft>
              <a:buClr>
                <a:schemeClr val="dk2"/>
              </a:buClr>
              <a:buSzPts val="1800"/>
              <a:buFont typeface="Open Sans Medium"/>
              <a:buNone/>
              <a:defRPr sz="1800" b="0" i="0" u="none" strike="noStrike" cap="none">
                <a:solidFill>
                  <a:schemeClr val="dk2"/>
                </a:solidFill>
                <a:latin typeface="Open Sans Medium"/>
                <a:ea typeface="Open Sans Medium"/>
                <a:cs typeface="Open Sans Medium"/>
                <a:sym typeface="Open Sans Medium"/>
              </a:defRPr>
            </a:lvl1pPr>
            <a:lvl2pPr marL="914400" marR="0" lvl="1" indent="-317500" algn="l" rtl="0">
              <a:lnSpc>
                <a:spcPct val="115000"/>
              </a:lnSpc>
              <a:spcBef>
                <a:spcPts val="0"/>
              </a:spcBef>
              <a:spcAft>
                <a:spcPts val="0"/>
              </a:spcAft>
              <a:buClr>
                <a:schemeClr val="dk2"/>
              </a:buClr>
              <a:buSzPts val="1400"/>
              <a:buFont typeface="Open Sans Medium"/>
              <a:buChar char="○"/>
              <a:defRPr sz="1400" b="0" i="0" u="none" strike="noStrike" cap="none">
                <a:solidFill>
                  <a:schemeClr val="dk2"/>
                </a:solidFill>
                <a:latin typeface="Open Sans Medium"/>
                <a:ea typeface="Open Sans Medium"/>
                <a:cs typeface="Open Sans Medium"/>
                <a:sym typeface="Open Sans Medium"/>
              </a:defRPr>
            </a:lvl2pPr>
            <a:lvl3pPr marL="1371600" marR="0" lvl="2" indent="-317500" algn="l" rtl="0">
              <a:lnSpc>
                <a:spcPct val="115000"/>
              </a:lnSpc>
              <a:spcBef>
                <a:spcPts val="0"/>
              </a:spcBef>
              <a:spcAft>
                <a:spcPts val="0"/>
              </a:spcAft>
              <a:buClr>
                <a:schemeClr val="dk2"/>
              </a:buClr>
              <a:buSzPts val="1400"/>
              <a:buFont typeface="Open Sans Medium"/>
              <a:buChar char="■"/>
              <a:defRPr sz="1400" b="0" i="0" u="none" strike="noStrike" cap="none">
                <a:solidFill>
                  <a:schemeClr val="dk2"/>
                </a:solidFill>
                <a:latin typeface="Open Sans Medium"/>
                <a:ea typeface="Open Sans Medium"/>
                <a:cs typeface="Open Sans Medium"/>
                <a:sym typeface="Open Sans Medium"/>
              </a:defRPr>
            </a:lvl3pPr>
            <a:lvl4pPr marL="1828800" marR="0" lvl="3" indent="-317500" algn="l" rtl="0">
              <a:lnSpc>
                <a:spcPct val="115000"/>
              </a:lnSpc>
              <a:spcBef>
                <a:spcPts val="0"/>
              </a:spcBef>
              <a:spcAft>
                <a:spcPts val="0"/>
              </a:spcAft>
              <a:buClr>
                <a:schemeClr val="dk2"/>
              </a:buClr>
              <a:buSzPts val="1400"/>
              <a:buFont typeface="Open Sans Medium"/>
              <a:buChar char="●"/>
              <a:defRPr sz="1400" b="0" i="0" u="none" strike="noStrike" cap="none">
                <a:solidFill>
                  <a:schemeClr val="dk2"/>
                </a:solidFill>
                <a:latin typeface="Open Sans Medium"/>
                <a:ea typeface="Open Sans Medium"/>
                <a:cs typeface="Open Sans Medium"/>
                <a:sym typeface="Open Sans Medium"/>
              </a:defRPr>
            </a:lvl4pPr>
            <a:lvl5pPr marL="2286000" marR="0" lvl="4" indent="-317500" algn="l" rtl="0">
              <a:lnSpc>
                <a:spcPct val="115000"/>
              </a:lnSpc>
              <a:spcBef>
                <a:spcPts val="0"/>
              </a:spcBef>
              <a:spcAft>
                <a:spcPts val="0"/>
              </a:spcAft>
              <a:buClr>
                <a:schemeClr val="dk2"/>
              </a:buClr>
              <a:buSzPts val="1400"/>
              <a:buFont typeface="Open Sans Medium"/>
              <a:buChar char="○"/>
              <a:defRPr sz="1400" b="0" i="0" u="none" strike="noStrike" cap="none">
                <a:solidFill>
                  <a:schemeClr val="dk2"/>
                </a:solidFill>
                <a:latin typeface="Open Sans Medium"/>
                <a:ea typeface="Open Sans Medium"/>
                <a:cs typeface="Open Sans Medium"/>
                <a:sym typeface="Open Sans Medium"/>
              </a:defRPr>
            </a:lvl5pPr>
            <a:lvl6pPr marL="2743200" marR="0" lvl="5" indent="-317500" algn="l" rtl="0">
              <a:lnSpc>
                <a:spcPct val="115000"/>
              </a:lnSpc>
              <a:spcBef>
                <a:spcPts val="0"/>
              </a:spcBef>
              <a:spcAft>
                <a:spcPts val="0"/>
              </a:spcAft>
              <a:buClr>
                <a:schemeClr val="dk2"/>
              </a:buClr>
              <a:buSzPts val="1400"/>
              <a:buFont typeface="Open Sans Medium"/>
              <a:buChar char="■"/>
              <a:defRPr sz="1400" b="0" i="0" u="none" strike="noStrike" cap="none">
                <a:solidFill>
                  <a:schemeClr val="dk2"/>
                </a:solidFill>
                <a:latin typeface="Open Sans Medium"/>
                <a:ea typeface="Open Sans Medium"/>
                <a:cs typeface="Open Sans Medium"/>
                <a:sym typeface="Open Sans Medium"/>
              </a:defRPr>
            </a:lvl6pPr>
            <a:lvl7pPr marL="3200400" marR="0" lvl="6" indent="-317500" algn="l" rtl="0">
              <a:lnSpc>
                <a:spcPct val="115000"/>
              </a:lnSpc>
              <a:spcBef>
                <a:spcPts val="0"/>
              </a:spcBef>
              <a:spcAft>
                <a:spcPts val="0"/>
              </a:spcAft>
              <a:buClr>
                <a:schemeClr val="dk2"/>
              </a:buClr>
              <a:buSzPts val="1400"/>
              <a:buFont typeface="Open Sans Medium"/>
              <a:buChar char="●"/>
              <a:defRPr sz="1400" b="0" i="0" u="none" strike="noStrike" cap="none">
                <a:solidFill>
                  <a:schemeClr val="dk2"/>
                </a:solidFill>
                <a:latin typeface="Open Sans Medium"/>
                <a:ea typeface="Open Sans Medium"/>
                <a:cs typeface="Open Sans Medium"/>
                <a:sym typeface="Open Sans Medium"/>
              </a:defRPr>
            </a:lvl7pPr>
            <a:lvl8pPr marL="3657600" marR="0" lvl="7" indent="-317500" algn="l" rtl="0">
              <a:lnSpc>
                <a:spcPct val="115000"/>
              </a:lnSpc>
              <a:spcBef>
                <a:spcPts val="0"/>
              </a:spcBef>
              <a:spcAft>
                <a:spcPts val="0"/>
              </a:spcAft>
              <a:buClr>
                <a:schemeClr val="dk2"/>
              </a:buClr>
              <a:buSzPts val="1400"/>
              <a:buFont typeface="Open Sans Medium"/>
              <a:buChar char="○"/>
              <a:defRPr sz="1400" b="0" i="0" u="none" strike="noStrike" cap="none">
                <a:solidFill>
                  <a:schemeClr val="dk2"/>
                </a:solidFill>
                <a:latin typeface="Open Sans Medium"/>
                <a:ea typeface="Open Sans Medium"/>
                <a:cs typeface="Open Sans Medium"/>
                <a:sym typeface="Open Sans Medium"/>
              </a:defRPr>
            </a:lvl8pPr>
            <a:lvl9pPr marL="4114800" marR="0" lvl="8" indent="-317500" algn="l" rtl="0">
              <a:lnSpc>
                <a:spcPct val="115000"/>
              </a:lnSpc>
              <a:spcBef>
                <a:spcPts val="0"/>
              </a:spcBef>
              <a:spcAft>
                <a:spcPts val="0"/>
              </a:spcAft>
              <a:buClr>
                <a:schemeClr val="dk2"/>
              </a:buClr>
              <a:buSzPts val="1400"/>
              <a:buFont typeface="Open Sans Medium"/>
              <a:buChar char="■"/>
              <a:defRPr sz="1400" b="0" i="0" u="none" strike="noStrike" cap="none">
                <a:solidFill>
                  <a:schemeClr val="dk2"/>
                </a:solidFill>
                <a:latin typeface="Open Sans Medium"/>
                <a:ea typeface="Open Sans Medium"/>
                <a:cs typeface="Open Sans Medium"/>
                <a:sym typeface="Open Sans Medium"/>
              </a:defRPr>
            </a:lvl9pPr>
          </a:lstStyle>
          <a:p>
            <a:pPr algn="ctr"/>
            <a:r>
              <a:rPr lang="en-US" sz="2800" b="1" dirty="0"/>
              <a:t>Always Here To Help</a:t>
            </a:r>
          </a:p>
        </p:txBody>
      </p:sp>
      <p:sp>
        <p:nvSpPr>
          <p:cNvPr id="3" name="Title 2">
            <a:extLst>
              <a:ext uri="{FF2B5EF4-FFF2-40B4-BE49-F238E27FC236}">
                <a16:creationId xmlns:a16="http://schemas.microsoft.com/office/drawing/2014/main" id="{BBD82E70-7128-2224-46AA-00AB309D02A3}"/>
              </a:ext>
            </a:extLst>
          </p:cNvPr>
          <p:cNvSpPr>
            <a:spLocks noGrp="1"/>
          </p:cNvSpPr>
          <p:nvPr>
            <p:ph type="title" idx="4294967295"/>
          </p:nvPr>
        </p:nvSpPr>
        <p:spPr/>
        <p:txBody>
          <a:bodyPr>
            <a:normAutofit fontScale="90000"/>
          </a:bodyPr>
          <a:lstStyle/>
          <a:p>
            <a:r>
              <a:rPr lang="en-US" dirty="0"/>
              <a:t>     </a:t>
            </a:r>
          </a:p>
        </p:txBody>
      </p:sp>
      <p:pic>
        <p:nvPicPr>
          <p:cNvPr id="5" name="Google Shape;393;g2e62ad20c76_0_182" descr="A qr code with black squares&#10;&#10;Description automatically generated">
            <a:extLst>
              <a:ext uri="{FF2B5EF4-FFF2-40B4-BE49-F238E27FC236}">
                <a16:creationId xmlns:a16="http://schemas.microsoft.com/office/drawing/2014/main" id="{8663DFB5-D5D4-8B4E-1411-D6B7A08445FE}"/>
              </a:ext>
            </a:extLst>
          </p:cNvPr>
          <p:cNvPicPr preferRelativeResize="0"/>
          <p:nvPr/>
        </p:nvPicPr>
        <p:blipFill rotWithShape="1">
          <a:blip r:embed="rId3">
            <a:alphaModFix/>
          </a:blip>
          <a:srcRect/>
          <a:stretch/>
        </p:blipFill>
        <p:spPr>
          <a:xfrm>
            <a:off x="3780557" y="3464968"/>
            <a:ext cx="1582886" cy="1540429"/>
          </a:xfrm>
          <a:prstGeom prst="rect">
            <a:avLst/>
          </a:prstGeom>
          <a:noFill/>
          <a:ln>
            <a:noFill/>
          </a:ln>
        </p:spPr>
      </p:pic>
    </p:spTree>
    <p:extLst>
      <p:ext uri="{BB962C8B-B14F-4D97-AF65-F5344CB8AC3E}">
        <p14:creationId xmlns:p14="http://schemas.microsoft.com/office/powerpoint/2010/main" val="41567132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7C039E-03AD-7BD0-9E41-BF0A5C858AB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64B0C04-323C-C30A-2F44-F956166E13FB}"/>
              </a:ext>
            </a:extLst>
          </p:cNvPr>
          <p:cNvSpPr>
            <a:spLocks noGrp="1"/>
          </p:cNvSpPr>
          <p:nvPr>
            <p:ph type="ctrTitle"/>
          </p:nvPr>
        </p:nvSpPr>
        <p:spPr>
          <a:xfrm>
            <a:off x="598099" y="1226378"/>
            <a:ext cx="7272271" cy="1894500"/>
          </a:xfrm>
        </p:spPr>
        <p:txBody>
          <a:bodyPr>
            <a:normAutofit fontScale="90000"/>
          </a:bodyPr>
          <a:lstStyle/>
          <a:p>
            <a:r>
              <a:rPr lang="en-US" dirty="0"/>
              <a:t>Appendix:</a:t>
            </a:r>
            <a:br>
              <a:rPr lang="en-US" dirty="0"/>
            </a:br>
            <a:r>
              <a:rPr lang="en-US" dirty="0"/>
              <a:t>Proposed Updates to ISO/IEC 5230 and ISO/IEC 18974</a:t>
            </a:r>
          </a:p>
        </p:txBody>
      </p:sp>
    </p:spTree>
    <p:extLst>
      <p:ext uri="{BB962C8B-B14F-4D97-AF65-F5344CB8AC3E}">
        <p14:creationId xmlns:p14="http://schemas.microsoft.com/office/powerpoint/2010/main" val="40497236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sp>
        <p:nvSpPr>
          <p:cNvPr id="519" name="Google Shape;519;g2d89bd57624_0_14"/>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US"/>
              <a:t>Proposed Updates To Our Existing Standards</a:t>
            </a:r>
            <a:endParaRPr/>
          </a:p>
        </p:txBody>
      </p:sp>
      <p:sp>
        <p:nvSpPr>
          <p:cNvPr id="520" name="Google Shape;520;g2d89bd57624_0_14"/>
          <p:cNvSpPr txBox="1">
            <a:spLocks noGrp="1"/>
          </p:cNvSpPr>
          <p:nvPr>
            <p:ph type="body" idx="1"/>
          </p:nvPr>
        </p:nvSpPr>
        <p:spPr>
          <a:xfrm>
            <a:off x="280350" y="1266450"/>
            <a:ext cx="8520600" cy="33390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US" dirty="0"/>
              <a:t>Our existing ISO/IEC Standards (ISO/IEC 5230 and ISO/IEC 18974) are developed openly on monthly calls and other mechanisms for people to provide feedback. Proposals for potential updates to offer refinements or improvements were collected from the community over a period of two years.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solidFill>
                  <a:srgbClr val="252525"/>
                </a:solidFill>
                <a:highlight>
                  <a:schemeClr val="lt1"/>
                </a:highlight>
                <a:latin typeface="Josefin Sans"/>
                <a:ea typeface="Josefin Sans"/>
                <a:cs typeface="Josefin Sans"/>
                <a:sym typeface="Josefin Sans"/>
              </a:rPr>
              <a:t>This was done using the formal processes outlined in our </a:t>
            </a:r>
            <a:r>
              <a:rPr lang="en-US" dirty="0">
                <a:solidFill>
                  <a:srgbClr val="252525"/>
                </a:solidFill>
                <a:highlight>
                  <a:schemeClr val="lt1"/>
                </a:highlight>
                <a:latin typeface="Josefin Sans"/>
                <a:ea typeface="Josefin Sans"/>
                <a:cs typeface="Josefin Sans"/>
                <a:sym typeface="Josefin Sans"/>
                <a:hlinkClick r:id="rId3"/>
              </a:rPr>
              <a:t>processes page</a:t>
            </a:r>
            <a:r>
              <a:rPr lang="en-US" dirty="0">
                <a:solidFill>
                  <a:srgbClr val="252525"/>
                </a:solidFill>
                <a:highlight>
                  <a:schemeClr val="lt1"/>
                </a:highlight>
                <a:latin typeface="Josefin Sans"/>
                <a:ea typeface="Josefin Sans"/>
                <a:cs typeface="Josefin Sans"/>
                <a:sym typeface="Josefin Sans"/>
              </a:rPr>
              <a:t>. The public comment and freeze periods are now complete. The next step is for the Steering Committee to review and decide about whether to accept the community proposals.</a:t>
            </a:r>
            <a:endParaRPr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31547967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85">
          <a:extLst>
            <a:ext uri="{FF2B5EF4-FFF2-40B4-BE49-F238E27FC236}">
              <a16:creationId xmlns:a16="http://schemas.microsoft.com/office/drawing/2014/main" id="{21EA7401-8AEC-2385-809F-54783B5BF21B}"/>
            </a:ext>
          </a:extLst>
        </p:cNvPr>
        <p:cNvGrpSpPr/>
        <p:nvPr/>
      </p:nvGrpSpPr>
      <p:grpSpPr>
        <a:xfrm>
          <a:off x="0" y="0"/>
          <a:ext cx="0" cy="0"/>
          <a:chOff x="0" y="0"/>
          <a:chExt cx="0" cy="0"/>
        </a:xfrm>
      </p:grpSpPr>
      <p:sp>
        <p:nvSpPr>
          <p:cNvPr id="586" name="Google Shape;586;p58">
            <a:extLst>
              <a:ext uri="{FF2B5EF4-FFF2-40B4-BE49-F238E27FC236}">
                <a16:creationId xmlns:a16="http://schemas.microsoft.com/office/drawing/2014/main" id="{7B44AD03-0BAE-B9A6-4590-D89B30820853}"/>
              </a:ext>
            </a:extLst>
          </p:cNvPr>
          <p:cNvSpPr txBox="1">
            <a:spLocks noGrp="1"/>
          </p:cNvSpPr>
          <p:nvPr>
            <p:ph type="title"/>
          </p:nvPr>
        </p:nvSpPr>
        <p:spPr>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SzPts val="2667"/>
              <a:buNone/>
            </a:pPr>
            <a:r>
              <a:rPr lang="en-US" sz="2400" dirty="0">
                <a:solidFill>
                  <a:schemeClr val="tx1"/>
                </a:solidFill>
              </a:rPr>
              <a:t>Review of suggested changes to ISO/IEC 5230</a:t>
            </a:r>
            <a:endParaRPr dirty="0">
              <a:solidFill>
                <a:schemeClr val="tx1"/>
              </a:solidFill>
            </a:endParaRPr>
          </a:p>
        </p:txBody>
      </p:sp>
      <p:sp>
        <p:nvSpPr>
          <p:cNvPr id="587" name="Google Shape;587;p58">
            <a:extLst>
              <a:ext uri="{FF2B5EF4-FFF2-40B4-BE49-F238E27FC236}">
                <a16:creationId xmlns:a16="http://schemas.microsoft.com/office/drawing/2014/main" id="{7E4FFC5D-7408-19D1-165A-237BE9A80F23}"/>
              </a:ext>
            </a:extLst>
          </p:cNvPr>
          <p:cNvSpPr txBox="1">
            <a:spLocks noGrp="1"/>
          </p:cNvSpPr>
          <p:nvPr>
            <p:ph type="body" idx="1"/>
          </p:nvPr>
        </p:nvSpPr>
        <p:spPr>
          <a:prstGeom prst="rect">
            <a:avLst/>
          </a:prstGeom>
          <a:noFill/>
          <a:ln>
            <a:noFill/>
          </a:ln>
        </p:spPr>
        <p:txBody>
          <a:bodyPr spcFirstLastPara="1" wrap="square" lIns="91425" tIns="91425" rIns="91425" bIns="91425" anchor="t" anchorCtr="0">
            <a:normAutofit fontScale="92500" lnSpcReduction="20000"/>
          </a:bodyPr>
          <a:lstStyle/>
          <a:p>
            <a:pPr marL="457200" lvl="0" indent="-325755" algn="l" rtl="0">
              <a:spcBef>
                <a:spcPts val="0"/>
              </a:spcBef>
              <a:spcAft>
                <a:spcPts val="0"/>
              </a:spcAft>
              <a:buSzPct val="100000"/>
              <a:buChar char="●"/>
            </a:pPr>
            <a:r>
              <a:rPr lang="en-US" dirty="0"/>
              <a:t>Current ISO standard:</a:t>
            </a:r>
            <a:endParaRPr dirty="0"/>
          </a:p>
          <a:p>
            <a:pPr marL="914400" lvl="1" indent="-304165" algn="l" rtl="0">
              <a:spcBef>
                <a:spcPts val="0"/>
              </a:spcBef>
              <a:spcAft>
                <a:spcPts val="0"/>
              </a:spcAft>
              <a:buSzPct val="100000"/>
              <a:buChar char="○"/>
            </a:pPr>
            <a:r>
              <a:rPr lang="en-US" u="sng" dirty="0">
                <a:solidFill>
                  <a:schemeClr val="hlink"/>
                </a:solidFill>
                <a:hlinkClick r:id="rId3"/>
              </a:rPr>
              <a:t>https://github.com/OpenChain-Project/License-Compliance-Specification/blob/master/ISO-5230-2020/en/ISO-5230-2020.md</a:t>
            </a:r>
            <a:r>
              <a:rPr lang="en-US" dirty="0"/>
              <a:t> </a:t>
            </a:r>
            <a:endParaRPr dirty="0"/>
          </a:p>
          <a:p>
            <a:pPr marL="457200" lvl="0" indent="-325755" algn="l" rtl="0">
              <a:spcBef>
                <a:spcPts val="0"/>
              </a:spcBef>
              <a:spcAft>
                <a:spcPts val="0"/>
              </a:spcAft>
              <a:buSzPct val="100000"/>
              <a:buChar char="●"/>
            </a:pPr>
            <a:r>
              <a:rPr lang="en-US" dirty="0"/>
              <a:t>Current Next Generation Draft (pre-public comments period):</a:t>
            </a:r>
            <a:endParaRPr dirty="0"/>
          </a:p>
          <a:p>
            <a:pPr marL="914400" lvl="1" indent="-325755" algn="l" rtl="0">
              <a:spcBef>
                <a:spcPts val="0"/>
              </a:spcBef>
              <a:spcAft>
                <a:spcPts val="0"/>
              </a:spcAft>
              <a:buSzPct val="128571"/>
              <a:buChar char="○"/>
            </a:pPr>
            <a:r>
              <a:rPr lang="en-US" u="sng" dirty="0">
                <a:solidFill>
                  <a:schemeClr val="hlink"/>
                </a:solidFill>
                <a:hlinkClick r:id="rId4"/>
              </a:rPr>
              <a:t>https://github.com/OpenChain-Project/License-Compliance-Specification/blob/master/3.0/en/openchain-license-compliance-3.0.md</a:t>
            </a:r>
            <a:r>
              <a:rPr lang="en-US" dirty="0"/>
              <a:t> </a:t>
            </a:r>
            <a:endParaRPr dirty="0"/>
          </a:p>
          <a:p>
            <a:pPr marL="457200" lvl="0" indent="-325755" algn="l" rtl="0">
              <a:spcBef>
                <a:spcPts val="0"/>
              </a:spcBef>
              <a:spcAft>
                <a:spcPts val="0"/>
              </a:spcAft>
              <a:buSzPct val="100000"/>
              <a:buChar char="●"/>
            </a:pPr>
            <a:r>
              <a:rPr lang="en-US" dirty="0"/>
              <a:t>All open issues have been closed by the Specification Work Group</a:t>
            </a:r>
            <a:endParaRPr dirty="0"/>
          </a:p>
          <a:p>
            <a:pPr marL="914400" lvl="1" indent="-304165" algn="l" rtl="0">
              <a:spcBef>
                <a:spcPts val="0"/>
              </a:spcBef>
              <a:spcAft>
                <a:spcPts val="0"/>
              </a:spcAft>
              <a:buSzPct val="100000"/>
              <a:buChar char="○"/>
            </a:pPr>
            <a:r>
              <a:rPr lang="en-US" u="sng" dirty="0">
                <a:solidFill>
                  <a:schemeClr val="hlink"/>
                </a:solidFill>
                <a:hlinkClick r:id="rId5"/>
              </a:rPr>
              <a:t>https://github.com/OpenChain-Project/License-Compliance-Specification/issues?q=is%3Aissue+is%3Aclosed</a:t>
            </a:r>
            <a:r>
              <a:rPr lang="en-US" dirty="0"/>
              <a:t> </a:t>
            </a:r>
            <a:endParaRPr dirty="0"/>
          </a:p>
          <a:p>
            <a:pPr marL="0" lvl="0" indent="0" algn="l" rtl="0">
              <a:lnSpc>
                <a:spcPct val="115000"/>
              </a:lnSpc>
              <a:spcBef>
                <a:spcPts val="0"/>
              </a:spcBef>
              <a:spcAft>
                <a:spcPts val="0"/>
              </a:spcAft>
              <a:buNone/>
            </a:pPr>
            <a:endParaRPr dirty="0"/>
          </a:p>
          <a:p>
            <a:pPr marL="0" lvl="0" indent="0" algn="l" rtl="0">
              <a:lnSpc>
                <a:spcPct val="115000"/>
              </a:lnSpc>
              <a:spcBef>
                <a:spcPts val="0"/>
              </a:spcBef>
              <a:spcAft>
                <a:spcPts val="0"/>
              </a:spcAft>
              <a:buNone/>
            </a:pPr>
            <a:r>
              <a:rPr lang="en-US" dirty="0"/>
              <a:t>Next:</a:t>
            </a:r>
            <a:endParaRPr dirty="0"/>
          </a:p>
          <a:p>
            <a:pPr marL="457200" lvl="0" indent="-325755" algn="l" rtl="0">
              <a:lnSpc>
                <a:spcPct val="115000"/>
              </a:lnSpc>
              <a:spcBef>
                <a:spcPts val="0"/>
              </a:spcBef>
              <a:spcAft>
                <a:spcPts val="0"/>
              </a:spcAft>
              <a:buSzPct val="100000"/>
              <a:buChar char="●"/>
            </a:pPr>
            <a:r>
              <a:rPr lang="en-US" dirty="0"/>
              <a:t>The six month comment period and three month freeze period have been completed. It is up to the Steering Committee to decide if we proceed with the changes, and on what timescale.</a:t>
            </a:r>
            <a:endParaRPr dirty="0"/>
          </a:p>
        </p:txBody>
      </p:sp>
    </p:spTree>
    <p:extLst>
      <p:ext uri="{BB962C8B-B14F-4D97-AF65-F5344CB8AC3E}">
        <p14:creationId xmlns:p14="http://schemas.microsoft.com/office/powerpoint/2010/main" val="19181754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374FE4-9E34-46ED-48C9-2C799BD33066}"/>
              </a:ext>
            </a:extLst>
          </p:cNvPr>
          <p:cNvSpPr>
            <a:spLocks noGrp="1"/>
          </p:cNvSpPr>
          <p:nvPr>
            <p:ph type="title"/>
          </p:nvPr>
        </p:nvSpPr>
        <p:spPr/>
        <p:txBody>
          <a:bodyPr>
            <a:normAutofit fontScale="90000"/>
          </a:bodyPr>
          <a:lstStyle/>
          <a:p>
            <a:r>
              <a:rPr lang="en-US" dirty="0"/>
              <a:t>1H 2025 Overview</a:t>
            </a:r>
          </a:p>
        </p:txBody>
      </p:sp>
      <p:sp>
        <p:nvSpPr>
          <p:cNvPr id="3" name="Google Shape;1389;p121">
            <a:extLst>
              <a:ext uri="{FF2B5EF4-FFF2-40B4-BE49-F238E27FC236}">
                <a16:creationId xmlns:a16="http://schemas.microsoft.com/office/drawing/2014/main" id="{88D63417-1782-C7F5-3E03-F9E139D83434}"/>
              </a:ext>
            </a:extLst>
          </p:cNvPr>
          <p:cNvSpPr txBox="1"/>
          <p:nvPr/>
        </p:nvSpPr>
        <p:spPr>
          <a:xfrm>
            <a:off x="3283107" y="853806"/>
            <a:ext cx="5424720" cy="3653278"/>
          </a:xfrm>
          <a:prstGeom prst="rect">
            <a:avLst/>
          </a:prstGeom>
          <a:noFill/>
          <a:ln>
            <a:noFill/>
          </a:ln>
        </p:spPr>
        <p:txBody>
          <a:bodyPr spcFirstLastPara="1" wrap="square" lIns="91425" tIns="91425" rIns="91425" bIns="91425" anchor="t" anchorCtr="0">
            <a:spAutoFit/>
          </a:bodyPr>
          <a:lstStyle/>
          <a:p>
            <a:pPr marL="228600" lvl="0" indent="-228600" algn="l" rtl="0">
              <a:lnSpc>
                <a:spcPct val="115000"/>
              </a:lnSpc>
              <a:spcBef>
                <a:spcPts val="0"/>
              </a:spcBef>
              <a:spcAft>
                <a:spcPts val="0"/>
              </a:spcAft>
              <a:buClr>
                <a:srgbClr val="168FDF"/>
              </a:buClr>
              <a:buSzPts val="2000"/>
              <a:buFont typeface="Open Sans"/>
              <a:buChar char="›"/>
            </a:pPr>
            <a:r>
              <a:rPr lang="en-US" dirty="0">
                <a:solidFill>
                  <a:schemeClr val="dk2"/>
                </a:solidFill>
                <a:latin typeface="Josefin Sans" pitchFamily="2" charset="77"/>
                <a:ea typeface="Open Sans Light"/>
                <a:cs typeface="Open Sans Light"/>
                <a:sym typeface="Open Sans"/>
              </a:rPr>
              <a:t>New Platinum Member:</a:t>
            </a:r>
            <a:endParaRPr dirty="0">
              <a:solidFill>
                <a:schemeClr val="dk2"/>
              </a:solidFill>
              <a:latin typeface="Josefin Sans" pitchFamily="2" charset="77"/>
              <a:ea typeface="Open Sans Light"/>
              <a:cs typeface="Open Sans Light"/>
              <a:sym typeface="Open Sans"/>
            </a:endParaRPr>
          </a:p>
          <a:p>
            <a:pPr marL="0" lvl="0" indent="0" algn="l" rtl="0">
              <a:lnSpc>
                <a:spcPct val="115000"/>
              </a:lnSpc>
              <a:spcBef>
                <a:spcPts val="0"/>
              </a:spcBef>
              <a:spcAft>
                <a:spcPts val="0"/>
              </a:spcAft>
              <a:buNone/>
            </a:pPr>
            <a:endParaRPr dirty="0">
              <a:solidFill>
                <a:schemeClr val="dk2"/>
              </a:solidFill>
              <a:latin typeface="Josefin Sans" pitchFamily="2" charset="77"/>
              <a:ea typeface="Open Sans Light"/>
              <a:cs typeface="Open Sans Light"/>
              <a:sym typeface="Open Sans"/>
            </a:endParaRPr>
          </a:p>
          <a:p>
            <a:pPr marL="0" lvl="0" indent="0" algn="l" rtl="0">
              <a:lnSpc>
                <a:spcPct val="115000"/>
              </a:lnSpc>
              <a:spcBef>
                <a:spcPts val="0"/>
              </a:spcBef>
              <a:spcAft>
                <a:spcPts val="0"/>
              </a:spcAft>
              <a:buNone/>
            </a:pPr>
            <a:endParaRPr dirty="0">
              <a:solidFill>
                <a:schemeClr val="dk2"/>
              </a:solidFill>
              <a:latin typeface="Josefin Sans" pitchFamily="2" charset="77"/>
              <a:ea typeface="Open Sans Light"/>
              <a:cs typeface="Open Sans Light"/>
              <a:sym typeface="Open Sans"/>
            </a:endParaRPr>
          </a:p>
          <a:p>
            <a:pPr marL="0" lvl="0" indent="0" algn="l" rtl="0">
              <a:lnSpc>
                <a:spcPct val="115000"/>
              </a:lnSpc>
              <a:spcBef>
                <a:spcPts val="0"/>
              </a:spcBef>
              <a:spcAft>
                <a:spcPts val="0"/>
              </a:spcAft>
              <a:buNone/>
            </a:pPr>
            <a:endParaRPr dirty="0">
              <a:solidFill>
                <a:schemeClr val="dk2"/>
              </a:solidFill>
              <a:latin typeface="Josefin Sans" pitchFamily="2" charset="77"/>
              <a:ea typeface="Open Sans Light"/>
              <a:cs typeface="Open Sans Light"/>
              <a:sym typeface="Open Sans"/>
            </a:endParaRPr>
          </a:p>
          <a:p>
            <a:pPr marL="228600" lvl="0" indent="-228600" algn="l" rtl="0">
              <a:lnSpc>
                <a:spcPct val="115000"/>
              </a:lnSpc>
              <a:spcBef>
                <a:spcPts val="0"/>
              </a:spcBef>
              <a:spcAft>
                <a:spcPts val="0"/>
              </a:spcAft>
              <a:buClr>
                <a:srgbClr val="168FDF"/>
              </a:buClr>
              <a:buSzPts val="2000"/>
              <a:buFont typeface="Open Sans"/>
              <a:buChar char="›"/>
            </a:pPr>
            <a:r>
              <a:rPr lang="en-US" dirty="0">
                <a:solidFill>
                  <a:schemeClr val="dk2"/>
                </a:solidFill>
                <a:latin typeface="Josefin Sans" pitchFamily="2" charset="77"/>
                <a:ea typeface="Open Sans Light"/>
                <a:cs typeface="Open Sans Light"/>
                <a:sym typeface="Open Sans"/>
              </a:rPr>
              <a:t>ISO/IEC 5230 Co-Announcements:</a:t>
            </a:r>
            <a:endParaRPr dirty="0">
              <a:solidFill>
                <a:schemeClr val="dk2"/>
              </a:solidFill>
              <a:latin typeface="Josefin Sans" pitchFamily="2" charset="77"/>
              <a:ea typeface="Open Sans Light"/>
              <a:cs typeface="Open Sans Light"/>
              <a:sym typeface="Open Sans"/>
            </a:endParaRPr>
          </a:p>
          <a:p>
            <a:pPr marL="228600" lvl="0" indent="0" algn="l" rtl="0">
              <a:lnSpc>
                <a:spcPct val="115000"/>
              </a:lnSpc>
              <a:spcBef>
                <a:spcPts val="0"/>
              </a:spcBef>
              <a:spcAft>
                <a:spcPts val="0"/>
              </a:spcAft>
              <a:buNone/>
            </a:pPr>
            <a:br>
              <a:rPr lang="en-US" dirty="0">
                <a:solidFill>
                  <a:schemeClr val="dk2"/>
                </a:solidFill>
                <a:latin typeface="Josefin Sans" pitchFamily="2" charset="77"/>
                <a:ea typeface="Open Sans Light"/>
                <a:cs typeface="Open Sans Light"/>
                <a:sym typeface="Open Sans"/>
              </a:rPr>
            </a:br>
            <a:endParaRPr dirty="0">
              <a:solidFill>
                <a:schemeClr val="dk2"/>
              </a:solidFill>
              <a:latin typeface="Josefin Sans" pitchFamily="2" charset="77"/>
              <a:ea typeface="Open Sans Light"/>
              <a:cs typeface="Open Sans Light"/>
              <a:sym typeface="Open Sans"/>
            </a:endParaRPr>
          </a:p>
          <a:p>
            <a:pPr marL="228600" lvl="0" indent="0" algn="l" rtl="0">
              <a:lnSpc>
                <a:spcPct val="115000"/>
              </a:lnSpc>
              <a:spcBef>
                <a:spcPts val="0"/>
              </a:spcBef>
              <a:spcAft>
                <a:spcPts val="0"/>
              </a:spcAft>
              <a:buNone/>
            </a:pPr>
            <a:endParaRPr dirty="0">
              <a:solidFill>
                <a:schemeClr val="dk2"/>
              </a:solidFill>
              <a:latin typeface="Josefin Sans" pitchFamily="2" charset="77"/>
              <a:ea typeface="Open Sans Light"/>
              <a:cs typeface="Open Sans Light"/>
              <a:sym typeface="Open Sans"/>
            </a:endParaRPr>
          </a:p>
          <a:p>
            <a:pPr marL="228600" lvl="0" indent="0" algn="l" rtl="0">
              <a:lnSpc>
                <a:spcPct val="115000"/>
              </a:lnSpc>
              <a:spcBef>
                <a:spcPts val="0"/>
              </a:spcBef>
              <a:spcAft>
                <a:spcPts val="0"/>
              </a:spcAft>
              <a:buNone/>
            </a:pPr>
            <a:endParaRPr dirty="0">
              <a:solidFill>
                <a:schemeClr val="dk2"/>
              </a:solidFill>
              <a:latin typeface="Josefin Sans" pitchFamily="2" charset="77"/>
              <a:ea typeface="Open Sans Light"/>
              <a:cs typeface="Open Sans Light"/>
              <a:sym typeface="Open Sans"/>
            </a:endParaRPr>
          </a:p>
          <a:p>
            <a:pPr marL="228600" lvl="0" indent="0" algn="l" rtl="0">
              <a:lnSpc>
                <a:spcPct val="115000"/>
              </a:lnSpc>
              <a:spcBef>
                <a:spcPts val="0"/>
              </a:spcBef>
              <a:spcAft>
                <a:spcPts val="0"/>
              </a:spcAft>
              <a:buNone/>
            </a:pPr>
            <a:endParaRPr dirty="0">
              <a:solidFill>
                <a:schemeClr val="dk2"/>
              </a:solidFill>
              <a:latin typeface="Josefin Sans" pitchFamily="2" charset="77"/>
              <a:ea typeface="Open Sans Light"/>
              <a:cs typeface="Open Sans Light"/>
              <a:sym typeface="Open Sans"/>
            </a:endParaRPr>
          </a:p>
          <a:p>
            <a:pPr marL="228600" lvl="0" indent="-228600" algn="l" rtl="0">
              <a:lnSpc>
                <a:spcPct val="115000"/>
              </a:lnSpc>
              <a:spcBef>
                <a:spcPts val="0"/>
              </a:spcBef>
              <a:spcAft>
                <a:spcPts val="0"/>
              </a:spcAft>
              <a:buClr>
                <a:srgbClr val="168FDF"/>
              </a:buClr>
              <a:buSzPts val="2000"/>
              <a:buFont typeface="Open Sans"/>
              <a:buChar char="›"/>
            </a:pPr>
            <a:r>
              <a:rPr lang="en-US" dirty="0">
                <a:solidFill>
                  <a:schemeClr val="dk2"/>
                </a:solidFill>
                <a:latin typeface="Josefin Sans" pitchFamily="2" charset="77"/>
                <a:ea typeface="Open Sans Light"/>
                <a:cs typeface="Open Sans Light"/>
                <a:sym typeface="Open Sans"/>
              </a:rPr>
              <a:t>Recertification Co-Announcements:</a:t>
            </a:r>
            <a:endParaRPr dirty="0">
              <a:solidFill>
                <a:schemeClr val="dk2"/>
              </a:solidFill>
              <a:latin typeface="Josefin Sans" pitchFamily="2" charset="77"/>
              <a:ea typeface="Open Sans Light"/>
              <a:cs typeface="Open Sans Light"/>
              <a:sym typeface="Open Sans"/>
            </a:endParaRPr>
          </a:p>
          <a:p>
            <a:pPr marL="228600" lvl="0" indent="0" algn="l" rtl="0">
              <a:lnSpc>
                <a:spcPct val="115000"/>
              </a:lnSpc>
              <a:spcBef>
                <a:spcPts val="0"/>
              </a:spcBef>
              <a:spcAft>
                <a:spcPts val="0"/>
              </a:spcAft>
              <a:buNone/>
            </a:pPr>
            <a:endParaRPr dirty="0">
              <a:solidFill>
                <a:schemeClr val="dk2"/>
              </a:solidFill>
              <a:latin typeface="Josefin Sans" pitchFamily="2" charset="77"/>
              <a:ea typeface="Open Sans Light"/>
              <a:cs typeface="Open Sans Light"/>
              <a:sym typeface="Open Sans"/>
            </a:endParaRPr>
          </a:p>
          <a:p>
            <a:pPr marL="228600" lvl="0" indent="0" algn="l" rtl="0">
              <a:lnSpc>
                <a:spcPct val="115000"/>
              </a:lnSpc>
              <a:spcBef>
                <a:spcPts val="0"/>
              </a:spcBef>
              <a:spcAft>
                <a:spcPts val="0"/>
              </a:spcAft>
              <a:buNone/>
            </a:pPr>
            <a:endParaRPr dirty="0">
              <a:solidFill>
                <a:schemeClr val="dk2"/>
              </a:solidFill>
              <a:latin typeface="Josefin Sans" pitchFamily="2" charset="77"/>
              <a:ea typeface="Open Sans Light"/>
              <a:cs typeface="Open Sans Light"/>
              <a:sym typeface="Open Sans"/>
            </a:endParaRPr>
          </a:p>
          <a:p>
            <a:pPr marL="228600" lvl="0" indent="-228600" algn="l" rtl="0">
              <a:lnSpc>
                <a:spcPct val="115000"/>
              </a:lnSpc>
              <a:spcBef>
                <a:spcPts val="0"/>
              </a:spcBef>
              <a:spcAft>
                <a:spcPts val="0"/>
              </a:spcAft>
              <a:buClr>
                <a:srgbClr val="168FDF"/>
              </a:buClr>
              <a:buSzPts val="2000"/>
              <a:buFont typeface="Open Sans"/>
              <a:buChar char="›"/>
            </a:pPr>
            <a:r>
              <a:rPr lang="en-US" dirty="0">
                <a:solidFill>
                  <a:schemeClr val="dk2"/>
                </a:solidFill>
                <a:latin typeface="Josefin Sans" pitchFamily="2" charset="77"/>
                <a:ea typeface="Open Sans Light"/>
                <a:cs typeface="Open Sans Light"/>
                <a:sym typeface="Open Sans"/>
              </a:rPr>
              <a:t>ISO/IEC 18974 Co-Announcements:</a:t>
            </a:r>
            <a:endParaRPr dirty="0">
              <a:solidFill>
                <a:schemeClr val="dk2"/>
              </a:solidFill>
              <a:latin typeface="Josefin Sans" pitchFamily="2" charset="77"/>
              <a:ea typeface="Open Sans Light"/>
              <a:cs typeface="Open Sans Light"/>
              <a:sym typeface="Open Sans"/>
            </a:endParaRPr>
          </a:p>
        </p:txBody>
      </p:sp>
      <p:sp>
        <p:nvSpPr>
          <p:cNvPr id="4" name="Google Shape;1392;p121">
            <a:extLst>
              <a:ext uri="{FF2B5EF4-FFF2-40B4-BE49-F238E27FC236}">
                <a16:creationId xmlns:a16="http://schemas.microsoft.com/office/drawing/2014/main" id="{4E9DDDCF-C94F-C3E5-72CD-4FDF0F2281EE}"/>
              </a:ext>
            </a:extLst>
          </p:cNvPr>
          <p:cNvSpPr txBox="1">
            <a:spLocks/>
          </p:cNvSpPr>
          <p:nvPr/>
        </p:nvSpPr>
        <p:spPr>
          <a:xfrm>
            <a:off x="322851" y="1106981"/>
            <a:ext cx="2748690" cy="3254707"/>
          </a:xfrm>
          <a:prstGeom prst="rect">
            <a:avLst/>
          </a:prstGeom>
          <a:noFill/>
          <a:ln>
            <a:noFill/>
          </a:ln>
        </p:spPr>
        <p:txBody>
          <a:bodyPr spcFirstLastPara="1" wrap="square" lIns="91425" tIns="91425" rIns="91425" bIns="91425" anchor="t" anchorCtr="0">
            <a:spAutoFit/>
          </a:bodyPr>
          <a:lstStyle/>
          <a:p>
            <a:pPr marL="304800" lvl="0" indent="-171450" algn="l" rtl="0">
              <a:spcBef>
                <a:spcPts val="0"/>
              </a:spcBef>
              <a:spcAft>
                <a:spcPts val="0"/>
              </a:spcAft>
              <a:buClr>
                <a:schemeClr val="dk2"/>
              </a:buClr>
              <a:buSzPts val="1500"/>
              <a:buFont typeface="Arial" panose="020B0604020202020204" pitchFamily="34" charset="0"/>
              <a:buChar char="•"/>
            </a:pPr>
            <a:r>
              <a:rPr lang="en-US" sz="1050" dirty="0">
                <a:solidFill>
                  <a:schemeClr val="dk2"/>
                </a:solidFill>
                <a:latin typeface="Josefin Sans" pitchFamily="2" charset="77"/>
                <a:ea typeface="Open Sans Light"/>
                <a:cs typeface="Open Sans Light"/>
                <a:sym typeface="Open Sans"/>
                <a:hlinkClick r:id="rId2"/>
              </a:rPr>
              <a:t>Proposed updates to ISO/IEC 5230 and ISO/IEC 18974 finished public comments and freeze periods</a:t>
            </a:r>
            <a:r>
              <a:rPr lang="en-US" sz="1050" dirty="0">
                <a:solidFill>
                  <a:schemeClr val="dk2"/>
                </a:solidFill>
                <a:latin typeface="Josefin Sans" pitchFamily="2" charset="77"/>
                <a:ea typeface="Open Sans Light"/>
                <a:cs typeface="Open Sans Light"/>
                <a:sym typeface="Open Sans"/>
              </a:rPr>
              <a:t>, moved to Steering Committee.</a:t>
            </a:r>
            <a:endParaRPr sz="1050" dirty="0">
              <a:solidFill>
                <a:schemeClr val="dk2"/>
              </a:solidFill>
              <a:latin typeface="Josefin Sans" pitchFamily="2" charset="77"/>
              <a:ea typeface="Open Sans Light"/>
              <a:cs typeface="Open Sans Light"/>
              <a:sym typeface="Open Sans"/>
            </a:endParaRPr>
          </a:p>
          <a:p>
            <a:pPr marL="304800" lvl="0" indent="-171450" algn="l" rtl="0">
              <a:spcBef>
                <a:spcPts val="0"/>
              </a:spcBef>
              <a:spcAft>
                <a:spcPts val="0"/>
              </a:spcAft>
              <a:buClr>
                <a:schemeClr val="dk2"/>
              </a:buClr>
              <a:buSzPts val="1500"/>
              <a:buFont typeface="Arial" panose="020B0604020202020204" pitchFamily="34" charset="0"/>
              <a:buChar char="•"/>
            </a:pPr>
            <a:r>
              <a:rPr lang="en-US" sz="1050" dirty="0">
                <a:solidFill>
                  <a:schemeClr val="dk2"/>
                </a:solidFill>
                <a:latin typeface="Josefin Sans" pitchFamily="2" charset="77"/>
                <a:ea typeface="Open Sans Light"/>
                <a:cs typeface="Open Sans Light"/>
                <a:sym typeface="Open Sans"/>
                <a:hlinkClick r:id="rId3"/>
              </a:rPr>
              <a:t>Maturity models released</a:t>
            </a:r>
            <a:r>
              <a:rPr lang="en-US" sz="1050" dirty="0">
                <a:solidFill>
                  <a:schemeClr val="dk2"/>
                </a:solidFill>
                <a:latin typeface="Josefin Sans" pitchFamily="2" charset="77"/>
                <a:ea typeface="Open Sans Light"/>
                <a:cs typeface="Open Sans Light"/>
                <a:sym typeface="Open Sans"/>
              </a:rPr>
              <a:t>.</a:t>
            </a:r>
            <a:endParaRPr sz="1050" dirty="0">
              <a:solidFill>
                <a:schemeClr val="dk2"/>
              </a:solidFill>
              <a:latin typeface="Josefin Sans" pitchFamily="2" charset="77"/>
              <a:ea typeface="Open Sans Light"/>
              <a:cs typeface="Open Sans Light"/>
              <a:sym typeface="Open Sans"/>
            </a:endParaRPr>
          </a:p>
          <a:p>
            <a:pPr marL="304800" lvl="0" indent="-171450" algn="l" rtl="0">
              <a:spcBef>
                <a:spcPts val="0"/>
              </a:spcBef>
              <a:spcAft>
                <a:spcPts val="0"/>
              </a:spcAft>
              <a:buClr>
                <a:schemeClr val="dk2"/>
              </a:buClr>
              <a:buSzPts val="1500"/>
              <a:buFont typeface="Arial" panose="020B0604020202020204" pitchFamily="34" charset="0"/>
              <a:buChar char="•"/>
            </a:pPr>
            <a:r>
              <a:rPr lang="en-US" sz="1050" dirty="0">
                <a:solidFill>
                  <a:schemeClr val="dk2"/>
                </a:solidFill>
                <a:latin typeface="Josefin Sans" pitchFamily="2" charset="77"/>
                <a:ea typeface="Open Sans Light"/>
                <a:cs typeface="Open Sans Light"/>
                <a:sym typeface="Open Sans"/>
                <a:hlinkClick r:id="rId4"/>
              </a:rPr>
              <a:t>“Explainers” for company departments released</a:t>
            </a:r>
            <a:r>
              <a:rPr lang="en-US" sz="1050" dirty="0">
                <a:solidFill>
                  <a:schemeClr val="dk2"/>
                </a:solidFill>
                <a:latin typeface="Josefin Sans" pitchFamily="2" charset="77"/>
                <a:ea typeface="Open Sans Light"/>
                <a:cs typeface="Open Sans Light"/>
                <a:sym typeface="Open Sans"/>
              </a:rPr>
              <a:t>.</a:t>
            </a:r>
            <a:endParaRPr sz="1050" dirty="0">
              <a:solidFill>
                <a:schemeClr val="dk2"/>
              </a:solidFill>
              <a:latin typeface="Josefin Sans" pitchFamily="2" charset="77"/>
              <a:ea typeface="Open Sans Light"/>
              <a:cs typeface="Open Sans Light"/>
              <a:sym typeface="Open Sans"/>
            </a:endParaRPr>
          </a:p>
          <a:p>
            <a:pPr marL="304800" lvl="0" indent="-171450" algn="l" rtl="0">
              <a:spcBef>
                <a:spcPts val="0"/>
              </a:spcBef>
              <a:spcAft>
                <a:spcPts val="0"/>
              </a:spcAft>
              <a:buClr>
                <a:schemeClr val="dk2"/>
              </a:buClr>
              <a:buSzPts val="1500"/>
              <a:buFont typeface="Arial" panose="020B0604020202020204" pitchFamily="34" charset="0"/>
              <a:buChar char="•"/>
            </a:pPr>
            <a:r>
              <a:rPr lang="en-US" sz="1050" dirty="0">
                <a:solidFill>
                  <a:schemeClr val="dk2"/>
                </a:solidFill>
                <a:latin typeface="Josefin Sans" pitchFamily="2" charset="77"/>
                <a:ea typeface="Open Sans Light"/>
                <a:cs typeface="Open Sans Light"/>
                <a:sym typeface="Open Sans"/>
                <a:hlinkClick r:id="rId5"/>
              </a:rPr>
              <a:t>Open source policy template updated</a:t>
            </a:r>
            <a:r>
              <a:rPr lang="en-US" sz="1050" dirty="0">
                <a:solidFill>
                  <a:schemeClr val="dk2"/>
                </a:solidFill>
                <a:latin typeface="Josefin Sans" pitchFamily="2" charset="77"/>
                <a:ea typeface="Open Sans Light"/>
                <a:cs typeface="Open Sans Light"/>
                <a:sym typeface="Open Sans"/>
              </a:rPr>
              <a:t>.</a:t>
            </a:r>
          </a:p>
          <a:p>
            <a:pPr marL="304800" lvl="0" indent="-171450" algn="l" rtl="0">
              <a:spcBef>
                <a:spcPts val="0"/>
              </a:spcBef>
              <a:spcAft>
                <a:spcPts val="0"/>
              </a:spcAft>
              <a:buClr>
                <a:schemeClr val="dk2"/>
              </a:buClr>
              <a:buSzPts val="1500"/>
              <a:buFont typeface="Arial" panose="020B0604020202020204" pitchFamily="34" charset="0"/>
              <a:buChar char="•"/>
            </a:pPr>
            <a:r>
              <a:rPr lang="en-US" sz="1050" dirty="0">
                <a:solidFill>
                  <a:schemeClr val="dk2"/>
                </a:solidFill>
                <a:latin typeface="Josefin Sans" pitchFamily="2" charset="77"/>
                <a:ea typeface="Open Sans Light"/>
                <a:cs typeface="Open Sans Light"/>
                <a:sym typeface="Open Sans"/>
                <a:hlinkClick r:id="rId6"/>
              </a:rPr>
              <a:t>Telco SBOM Quality Guide updated</a:t>
            </a:r>
            <a:r>
              <a:rPr lang="en-US" sz="1050" dirty="0">
                <a:solidFill>
                  <a:schemeClr val="dk2"/>
                </a:solidFill>
                <a:latin typeface="Josefin Sans" pitchFamily="2" charset="77"/>
                <a:ea typeface="Open Sans Light"/>
                <a:cs typeface="Open Sans Light"/>
                <a:sym typeface="Open Sans"/>
              </a:rPr>
              <a:t>.</a:t>
            </a:r>
            <a:endParaRPr sz="1050" dirty="0">
              <a:solidFill>
                <a:schemeClr val="dk2"/>
              </a:solidFill>
              <a:latin typeface="Josefin Sans" pitchFamily="2" charset="77"/>
              <a:ea typeface="Open Sans Light"/>
              <a:cs typeface="Open Sans Light"/>
              <a:sym typeface="Open Sans"/>
            </a:endParaRPr>
          </a:p>
          <a:p>
            <a:pPr marL="304800" lvl="0" indent="-171450" algn="l" rtl="0">
              <a:spcBef>
                <a:spcPts val="0"/>
              </a:spcBef>
              <a:spcAft>
                <a:spcPts val="0"/>
              </a:spcAft>
              <a:buClr>
                <a:schemeClr val="dk2"/>
              </a:buClr>
              <a:buSzPts val="1500"/>
              <a:buFont typeface="Arial" panose="020B0604020202020204" pitchFamily="34" charset="0"/>
              <a:buChar char="•"/>
            </a:pPr>
            <a:r>
              <a:rPr lang="en-US" sz="1050" dirty="0">
                <a:solidFill>
                  <a:schemeClr val="dk2"/>
                </a:solidFill>
                <a:latin typeface="Josefin Sans" pitchFamily="2" charset="77"/>
                <a:ea typeface="Open Sans Light"/>
                <a:cs typeface="Open Sans Light"/>
                <a:sym typeface="Open Sans"/>
                <a:hlinkClick r:id="rId7"/>
              </a:rPr>
              <a:t>AI BOM Compliance Guide complete</a:t>
            </a:r>
            <a:r>
              <a:rPr lang="en-US" sz="1050" dirty="0">
                <a:solidFill>
                  <a:schemeClr val="dk2"/>
                </a:solidFill>
                <a:latin typeface="Josefin Sans" pitchFamily="2" charset="77"/>
                <a:ea typeface="Open Sans Light"/>
                <a:cs typeface="Open Sans Light"/>
                <a:sym typeface="Open Sans"/>
              </a:rPr>
              <a:t>, board approval pending.</a:t>
            </a:r>
            <a:endParaRPr sz="1050" dirty="0">
              <a:solidFill>
                <a:schemeClr val="dk2"/>
              </a:solidFill>
              <a:latin typeface="Josefin Sans" pitchFamily="2" charset="77"/>
              <a:ea typeface="Open Sans Light"/>
              <a:cs typeface="Open Sans Light"/>
              <a:sym typeface="Open Sans"/>
            </a:endParaRPr>
          </a:p>
          <a:p>
            <a:pPr marL="304800" lvl="0" indent="-171450" algn="l" rtl="0">
              <a:spcBef>
                <a:spcPts val="0"/>
              </a:spcBef>
              <a:spcAft>
                <a:spcPts val="0"/>
              </a:spcAft>
              <a:buClr>
                <a:schemeClr val="dk2"/>
              </a:buClr>
              <a:buSzPts val="1500"/>
              <a:buFont typeface="Arial" panose="020B0604020202020204" pitchFamily="34" charset="0"/>
              <a:buChar char="•"/>
            </a:pPr>
            <a:r>
              <a:rPr lang="en-US" sz="1050" dirty="0">
                <a:solidFill>
                  <a:schemeClr val="dk2"/>
                </a:solidFill>
                <a:latin typeface="Josefin Sans" pitchFamily="2" charset="77"/>
                <a:ea typeface="Open Sans Light"/>
                <a:cs typeface="Open Sans Light"/>
                <a:sym typeface="Open Sans"/>
                <a:hlinkClick r:id="rId8"/>
              </a:rPr>
              <a:t>Cross-industry SBOM quality guide early drafting</a:t>
            </a:r>
            <a:r>
              <a:rPr lang="en-US" sz="1050" dirty="0">
                <a:solidFill>
                  <a:schemeClr val="dk2"/>
                </a:solidFill>
                <a:latin typeface="Josefin Sans" pitchFamily="2" charset="77"/>
                <a:ea typeface="Open Sans Light"/>
                <a:cs typeface="Open Sans Light"/>
                <a:sym typeface="Open Sans"/>
              </a:rPr>
              <a:t>.</a:t>
            </a:r>
            <a:endParaRPr sz="1050" dirty="0">
              <a:solidFill>
                <a:schemeClr val="dk2"/>
              </a:solidFill>
              <a:latin typeface="Josefin Sans" pitchFamily="2" charset="77"/>
              <a:ea typeface="Open Sans Light"/>
              <a:cs typeface="Open Sans Light"/>
              <a:sym typeface="Open Sans"/>
            </a:endParaRPr>
          </a:p>
          <a:p>
            <a:pPr marL="304800" indent="-171450">
              <a:buClr>
                <a:schemeClr val="dk2"/>
              </a:buClr>
              <a:buSzPts val="1500"/>
              <a:buFont typeface="Arial" panose="020B0604020202020204" pitchFamily="34" charset="0"/>
              <a:buChar char="•"/>
            </a:pPr>
            <a:r>
              <a:rPr lang="en-US" sz="1050" dirty="0">
                <a:solidFill>
                  <a:schemeClr val="dk2"/>
                </a:solidFill>
                <a:latin typeface="Josefin Sans" pitchFamily="2" charset="77"/>
                <a:ea typeface="Open Sans Light"/>
                <a:cs typeface="Open Sans Light"/>
                <a:sym typeface="Open Sans"/>
                <a:hlinkClick r:id="rId9"/>
              </a:rPr>
              <a:t>Reorganized reference library</a:t>
            </a:r>
            <a:r>
              <a:rPr lang="en-US" sz="1050" dirty="0">
                <a:solidFill>
                  <a:schemeClr val="dk2"/>
                </a:solidFill>
                <a:latin typeface="Josefin Sans" pitchFamily="2" charset="77"/>
                <a:ea typeface="Open Sans Light"/>
                <a:cs typeface="Open Sans Light"/>
                <a:sym typeface="Open Sans"/>
              </a:rPr>
              <a:t> of 1,500~ resources.</a:t>
            </a:r>
            <a:br>
              <a:rPr lang="en-US" sz="1050" dirty="0">
                <a:solidFill>
                  <a:schemeClr val="dk2"/>
                </a:solidFill>
                <a:latin typeface="Josefin Sans" pitchFamily="2" charset="77"/>
                <a:ea typeface="Open Sans Light"/>
                <a:cs typeface="Open Sans Light"/>
                <a:sym typeface="Open Sans"/>
              </a:rPr>
            </a:br>
            <a:r>
              <a:rPr lang="en-US" sz="1050" dirty="0">
                <a:solidFill>
                  <a:schemeClr val="dk2"/>
                </a:solidFill>
                <a:latin typeface="Josefin Sans" pitchFamily="2" charset="77"/>
                <a:ea typeface="Open Sans Light"/>
                <a:cs typeface="Open Sans Light"/>
                <a:sym typeface="Open Sans"/>
                <a:hlinkClick r:id="rId10"/>
              </a:rPr>
              <a:t>Better discoverability of processes</a:t>
            </a:r>
            <a:endParaRPr sz="1050" dirty="0">
              <a:solidFill>
                <a:schemeClr val="dk2"/>
              </a:solidFill>
              <a:latin typeface="Josefin Sans" pitchFamily="2" charset="77"/>
              <a:ea typeface="Open Sans Light"/>
              <a:cs typeface="Open Sans Light"/>
              <a:sym typeface="Open Sans"/>
            </a:endParaRPr>
          </a:p>
          <a:p>
            <a:pPr marL="304800" lvl="0" indent="-171450" algn="l" rtl="0">
              <a:spcBef>
                <a:spcPts val="0"/>
              </a:spcBef>
              <a:spcAft>
                <a:spcPts val="0"/>
              </a:spcAft>
              <a:buClr>
                <a:schemeClr val="dk2"/>
              </a:buClr>
              <a:buSzPts val="1500"/>
              <a:buFont typeface="Arial" panose="020B0604020202020204" pitchFamily="34" charset="0"/>
              <a:buChar char="•"/>
            </a:pPr>
            <a:r>
              <a:rPr lang="en-US" sz="1050" dirty="0">
                <a:solidFill>
                  <a:schemeClr val="dk2"/>
                </a:solidFill>
                <a:latin typeface="Josefin Sans" pitchFamily="2" charset="77"/>
                <a:ea typeface="Open Sans Light"/>
                <a:cs typeface="Open Sans Light"/>
                <a:sym typeface="Open Sans"/>
              </a:rPr>
              <a:t>Improved integration with other LF Project activities (</a:t>
            </a:r>
            <a:r>
              <a:rPr lang="en-US" sz="1050" dirty="0">
                <a:solidFill>
                  <a:schemeClr val="dk2"/>
                </a:solidFill>
                <a:latin typeface="Josefin Sans" pitchFamily="2" charset="77"/>
                <a:ea typeface="Open Sans Light"/>
                <a:cs typeface="Open Sans Light"/>
                <a:sym typeface="Open Sans"/>
                <a:hlinkClick r:id="rId11"/>
              </a:rPr>
              <a:t>e.g. OpenSSF</a:t>
            </a:r>
            <a:r>
              <a:rPr lang="en-US" sz="1050" dirty="0">
                <a:solidFill>
                  <a:schemeClr val="dk2"/>
                </a:solidFill>
                <a:latin typeface="Josefin Sans" pitchFamily="2" charset="77"/>
                <a:ea typeface="Open Sans Light"/>
                <a:cs typeface="Open Sans Light"/>
                <a:sym typeface="Open Sans"/>
              </a:rPr>
              <a:t>).</a:t>
            </a:r>
          </a:p>
        </p:txBody>
      </p:sp>
      <p:pic>
        <p:nvPicPr>
          <p:cNvPr id="5" name="Google Shape;1394;p121" title="LOGO_KFTC_ENG.png">
            <a:extLst>
              <a:ext uri="{FF2B5EF4-FFF2-40B4-BE49-F238E27FC236}">
                <a16:creationId xmlns:a16="http://schemas.microsoft.com/office/drawing/2014/main" id="{EF353B84-9964-6172-0722-F0897533093D}"/>
              </a:ext>
            </a:extLst>
          </p:cNvPr>
          <p:cNvPicPr preferRelativeResize="0"/>
          <p:nvPr/>
        </p:nvPicPr>
        <p:blipFill>
          <a:blip r:embed="rId12">
            <a:alphaModFix/>
          </a:blip>
          <a:stretch>
            <a:fillRect/>
          </a:stretch>
        </p:blipFill>
        <p:spPr>
          <a:xfrm>
            <a:off x="7282260" y="2937659"/>
            <a:ext cx="1258424" cy="421399"/>
          </a:xfrm>
          <a:prstGeom prst="rect">
            <a:avLst/>
          </a:prstGeom>
          <a:noFill/>
          <a:ln>
            <a:noFill/>
          </a:ln>
        </p:spPr>
      </p:pic>
      <p:pic>
        <p:nvPicPr>
          <p:cNvPr id="6" name="Google Shape;1395;p121" title="erlang-logo.png">
            <a:extLst>
              <a:ext uri="{FF2B5EF4-FFF2-40B4-BE49-F238E27FC236}">
                <a16:creationId xmlns:a16="http://schemas.microsoft.com/office/drawing/2014/main" id="{AFDE0447-BABA-FD20-2222-A7D063C1ED43}"/>
              </a:ext>
            </a:extLst>
          </p:cNvPr>
          <p:cNvPicPr preferRelativeResize="0"/>
          <p:nvPr/>
        </p:nvPicPr>
        <p:blipFill>
          <a:blip r:embed="rId13">
            <a:alphaModFix/>
          </a:blip>
          <a:stretch>
            <a:fillRect/>
          </a:stretch>
        </p:blipFill>
        <p:spPr>
          <a:xfrm>
            <a:off x="5817701" y="2285443"/>
            <a:ext cx="512191" cy="448892"/>
          </a:xfrm>
          <a:prstGeom prst="rect">
            <a:avLst/>
          </a:prstGeom>
          <a:noFill/>
          <a:ln>
            <a:noFill/>
          </a:ln>
        </p:spPr>
      </p:pic>
      <p:pic>
        <p:nvPicPr>
          <p:cNvPr id="7" name="Google Shape;1396;p121" title="Netcore_logo-1024x256.png">
            <a:extLst>
              <a:ext uri="{FF2B5EF4-FFF2-40B4-BE49-F238E27FC236}">
                <a16:creationId xmlns:a16="http://schemas.microsoft.com/office/drawing/2014/main" id="{952101A1-15C2-DE6F-8251-170D25CD11C2}"/>
              </a:ext>
            </a:extLst>
          </p:cNvPr>
          <p:cNvPicPr preferRelativeResize="0"/>
          <p:nvPr/>
        </p:nvPicPr>
        <p:blipFill>
          <a:blip r:embed="rId14">
            <a:alphaModFix/>
          </a:blip>
          <a:stretch>
            <a:fillRect/>
          </a:stretch>
        </p:blipFill>
        <p:spPr>
          <a:xfrm>
            <a:off x="5036030" y="4427442"/>
            <a:ext cx="1224230" cy="306057"/>
          </a:xfrm>
          <a:prstGeom prst="rect">
            <a:avLst/>
          </a:prstGeom>
          <a:noFill/>
          <a:ln>
            <a:noFill/>
          </a:ln>
        </p:spPr>
      </p:pic>
      <p:pic>
        <p:nvPicPr>
          <p:cNvPr id="8" name="Google Shape;1397;p121" title="s-core_Logo_CI_png.png">
            <a:extLst>
              <a:ext uri="{FF2B5EF4-FFF2-40B4-BE49-F238E27FC236}">
                <a16:creationId xmlns:a16="http://schemas.microsoft.com/office/drawing/2014/main" id="{74264C78-76B8-F1FC-080E-73DB0AECCB8D}"/>
              </a:ext>
            </a:extLst>
          </p:cNvPr>
          <p:cNvPicPr preferRelativeResize="0"/>
          <p:nvPr/>
        </p:nvPicPr>
        <p:blipFill>
          <a:blip r:embed="rId15">
            <a:alphaModFix/>
          </a:blip>
          <a:stretch>
            <a:fillRect/>
          </a:stretch>
        </p:blipFill>
        <p:spPr>
          <a:xfrm>
            <a:off x="5993560" y="3021835"/>
            <a:ext cx="1083600" cy="253055"/>
          </a:xfrm>
          <a:prstGeom prst="rect">
            <a:avLst/>
          </a:prstGeom>
          <a:noFill/>
          <a:ln>
            <a:noFill/>
          </a:ln>
        </p:spPr>
      </p:pic>
      <p:pic>
        <p:nvPicPr>
          <p:cNvPr id="9" name="Google Shape;1398;p121" title="s-core_Logo_CI_png.png">
            <a:extLst>
              <a:ext uri="{FF2B5EF4-FFF2-40B4-BE49-F238E27FC236}">
                <a16:creationId xmlns:a16="http://schemas.microsoft.com/office/drawing/2014/main" id="{C8158A67-52DD-DD0D-F07B-79E33A052204}"/>
              </a:ext>
            </a:extLst>
          </p:cNvPr>
          <p:cNvPicPr preferRelativeResize="0"/>
          <p:nvPr/>
        </p:nvPicPr>
        <p:blipFill>
          <a:blip r:embed="rId15">
            <a:alphaModFix/>
          </a:blip>
          <a:stretch>
            <a:fillRect/>
          </a:stretch>
        </p:blipFill>
        <p:spPr>
          <a:xfrm>
            <a:off x="6749542" y="4433539"/>
            <a:ext cx="1258424" cy="293871"/>
          </a:xfrm>
          <a:prstGeom prst="rect">
            <a:avLst/>
          </a:prstGeom>
          <a:noFill/>
          <a:ln>
            <a:noFill/>
          </a:ln>
        </p:spPr>
      </p:pic>
      <p:pic>
        <p:nvPicPr>
          <p:cNvPr id="10" name="Google Shape;1399;p121" title="COLLABORA_02_RGB-1024x570.png">
            <a:extLst>
              <a:ext uri="{FF2B5EF4-FFF2-40B4-BE49-F238E27FC236}">
                <a16:creationId xmlns:a16="http://schemas.microsoft.com/office/drawing/2014/main" id="{4773F936-F0B3-4685-A1E0-79FADDEA0D73}"/>
              </a:ext>
            </a:extLst>
          </p:cNvPr>
          <p:cNvPicPr preferRelativeResize="0"/>
          <p:nvPr/>
        </p:nvPicPr>
        <p:blipFill>
          <a:blip r:embed="rId16">
            <a:alphaModFix/>
          </a:blip>
          <a:stretch>
            <a:fillRect/>
          </a:stretch>
        </p:blipFill>
        <p:spPr>
          <a:xfrm>
            <a:off x="7684602" y="3595140"/>
            <a:ext cx="844131" cy="469876"/>
          </a:xfrm>
          <a:prstGeom prst="rect">
            <a:avLst/>
          </a:prstGeom>
          <a:noFill/>
          <a:ln>
            <a:noFill/>
          </a:ln>
        </p:spPr>
      </p:pic>
      <p:pic>
        <p:nvPicPr>
          <p:cNvPr id="11" name="Google Shape;1400;p121" title="138d2bdb07720199f3d571b474064cb0-1.jpg">
            <a:extLst>
              <a:ext uri="{FF2B5EF4-FFF2-40B4-BE49-F238E27FC236}">
                <a16:creationId xmlns:a16="http://schemas.microsoft.com/office/drawing/2014/main" id="{9D0FA8FC-5F7C-D69E-6F08-B81C8DA1AA87}"/>
              </a:ext>
            </a:extLst>
          </p:cNvPr>
          <p:cNvPicPr preferRelativeResize="0"/>
          <p:nvPr/>
        </p:nvPicPr>
        <p:blipFill>
          <a:blip r:embed="rId17">
            <a:alphaModFix/>
          </a:blip>
          <a:stretch>
            <a:fillRect/>
          </a:stretch>
        </p:blipFill>
        <p:spPr>
          <a:xfrm>
            <a:off x="5010671" y="3670970"/>
            <a:ext cx="844130" cy="398847"/>
          </a:xfrm>
          <a:prstGeom prst="rect">
            <a:avLst/>
          </a:prstGeom>
          <a:noFill/>
          <a:ln>
            <a:noFill/>
          </a:ln>
        </p:spPr>
      </p:pic>
      <p:pic>
        <p:nvPicPr>
          <p:cNvPr id="12" name="Google Shape;1401;p121" title="logo.png">
            <a:extLst>
              <a:ext uri="{FF2B5EF4-FFF2-40B4-BE49-F238E27FC236}">
                <a16:creationId xmlns:a16="http://schemas.microsoft.com/office/drawing/2014/main" id="{B73F2932-E5D3-A0AC-D8AC-3E4B11AB60F5}"/>
              </a:ext>
            </a:extLst>
          </p:cNvPr>
          <p:cNvPicPr preferRelativeResize="0"/>
          <p:nvPr/>
        </p:nvPicPr>
        <p:blipFill>
          <a:blip r:embed="rId18">
            <a:alphaModFix/>
          </a:blip>
          <a:stretch>
            <a:fillRect/>
          </a:stretch>
        </p:blipFill>
        <p:spPr>
          <a:xfrm>
            <a:off x="5055928" y="2995338"/>
            <a:ext cx="732535" cy="306040"/>
          </a:xfrm>
          <a:prstGeom prst="rect">
            <a:avLst/>
          </a:prstGeom>
          <a:noFill/>
          <a:ln>
            <a:noFill/>
          </a:ln>
        </p:spPr>
      </p:pic>
      <p:pic>
        <p:nvPicPr>
          <p:cNvPr id="13" name="Google Shape;1402;p121" title="stuttgart-shane-keynote-2025-04-07.png">
            <a:extLst>
              <a:ext uri="{FF2B5EF4-FFF2-40B4-BE49-F238E27FC236}">
                <a16:creationId xmlns:a16="http://schemas.microsoft.com/office/drawing/2014/main" id="{1608C3A6-C396-E765-6580-2B115FCA56E7}"/>
              </a:ext>
            </a:extLst>
          </p:cNvPr>
          <p:cNvPicPr preferRelativeResize="0"/>
          <p:nvPr/>
        </p:nvPicPr>
        <p:blipFill>
          <a:blip r:embed="rId19">
            <a:alphaModFix/>
          </a:blip>
          <a:stretch>
            <a:fillRect/>
          </a:stretch>
        </p:blipFill>
        <p:spPr>
          <a:xfrm>
            <a:off x="6616960" y="2221551"/>
            <a:ext cx="617095" cy="603172"/>
          </a:xfrm>
          <a:prstGeom prst="rect">
            <a:avLst/>
          </a:prstGeom>
          <a:noFill/>
          <a:ln>
            <a:noFill/>
          </a:ln>
        </p:spPr>
      </p:pic>
      <p:pic>
        <p:nvPicPr>
          <p:cNvPr id="14" name="Google Shape;1403;p121" title="qnap-logo@3x.png">
            <a:extLst>
              <a:ext uri="{FF2B5EF4-FFF2-40B4-BE49-F238E27FC236}">
                <a16:creationId xmlns:a16="http://schemas.microsoft.com/office/drawing/2014/main" id="{42445660-BA2C-5B17-37E5-05B3E727212E}"/>
              </a:ext>
            </a:extLst>
          </p:cNvPr>
          <p:cNvPicPr preferRelativeResize="0"/>
          <p:nvPr/>
        </p:nvPicPr>
        <p:blipFill>
          <a:blip r:embed="rId20">
            <a:alphaModFix/>
          </a:blip>
          <a:stretch>
            <a:fillRect/>
          </a:stretch>
        </p:blipFill>
        <p:spPr>
          <a:xfrm>
            <a:off x="3726137" y="3050554"/>
            <a:ext cx="1124690" cy="195598"/>
          </a:xfrm>
          <a:prstGeom prst="rect">
            <a:avLst/>
          </a:prstGeom>
          <a:noFill/>
          <a:ln>
            <a:noFill/>
          </a:ln>
        </p:spPr>
      </p:pic>
      <p:pic>
        <p:nvPicPr>
          <p:cNvPr id="15" name="Google Shape;1404;p121" title="AbacatePay.png">
            <a:extLst>
              <a:ext uri="{FF2B5EF4-FFF2-40B4-BE49-F238E27FC236}">
                <a16:creationId xmlns:a16="http://schemas.microsoft.com/office/drawing/2014/main" id="{DC186AED-A8CC-E9F0-A91E-7F9EE0874E0F}"/>
              </a:ext>
            </a:extLst>
          </p:cNvPr>
          <p:cNvPicPr preferRelativeResize="0"/>
          <p:nvPr/>
        </p:nvPicPr>
        <p:blipFill>
          <a:blip r:embed="rId21">
            <a:alphaModFix/>
          </a:blip>
          <a:stretch>
            <a:fillRect/>
          </a:stretch>
        </p:blipFill>
        <p:spPr>
          <a:xfrm>
            <a:off x="7445621" y="2254919"/>
            <a:ext cx="1124690" cy="452269"/>
          </a:xfrm>
          <a:prstGeom prst="rect">
            <a:avLst/>
          </a:prstGeom>
          <a:noFill/>
          <a:ln>
            <a:noFill/>
          </a:ln>
        </p:spPr>
      </p:pic>
      <p:pic>
        <p:nvPicPr>
          <p:cNvPr id="16" name="Google Shape;1405;p121" title="amazon.png">
            <a:extLst>
              <a:ext uri="{FF2B5EF4-FFF2-40B4-BE49-F238E27FC236}">
                <a16:creationId xmlns:a16="http://schemas.microsoft.com/office/drawing/2014/main" id="{37C02ED1-7FBA-2FDD-9B96-0E6BEF32DADD}"/>
              </a:ext>
            </a:extLst>
          </p:cNvPr>
          <p:cNvPicPr preferRelativeResize="0"/>
          <p:nvPr/>
        </p:nvPicPr>
        <p:blipFill rotWithShape="1">
          <a:blip r:embed="rId22">
            <a:alphaModFix/>
          </a:blip>
          <a:srcRect l="11740" t="32505" r="11525" b="22819"/>
          <a:stretch/>
        </p:blipFill>
        <p:spPr>
          <a:xfrm>
            <a:off x="5285764" y="1229411"/>
            <a:ext cx="1996488" cy="653957"/>
          </a:xfrm>
          <a:prstGeom prst="rect">
            <a:avLst/>
          </a:prstGeom>
          <a:noFill/>
          <a:ln>
            <a:noFill/>
          </a:ln>
        </p:spPr>
      </p:pic>
      <p:pic>
        <p:nvPicPr>
          <p:cNvPr id="17" name="Google Shape;1406;p121" title="Corporate_Logo_Navy_color.png">
            <a:extLst>
              <a:ext uri="{FF2B5EF4-FFF2-40B4-BE49-F238E27FC236}">
                <a16:creationId xmlns:a16="http://schemas.microsoft.com/office/drawing/2014/main" id="{0CEF5EAE-BB30-1EAA-9E93-8096EB379669}"/>
              </a:ext>
            </a:extLst>
          </p:cNvPr>
          <p:cNvPicPr preferRelativeResize="0"/>
          <p:nvPr/>
        </p:nvPicPr>
        <p:blipFill>
          <a:blip r:embed="rId23">
            <a:alphaModFix/>
          </a:blip>
          <a:stretch>
            <a:fillRect/>
          </a:stretch>
        </p:blipFill>
        <p:spPr>
          <a:xfrm>
            <a:off x="6207358" y="3742184"/>
            <a:ext cx="1124689" cy="256431"/>
          </a:xfrm>
          <a:prstGeom prst="rect">
            <a:avLst/>
          </a:prstGeom>
          <a:noFill/>
          <a:ln>
            <a:noFill/>
          </a:ln>
        </p:spPr>
      </p:pic>
      <p:pic>
        <p:nvPicPr>
          <p:cNvPr id="18" name="Google Shape;1407;p121" title="OpenAnolis（龙蜥社区）-1.png">
            <a:extLst>
              <a:ext uri="{FF2B5EF4-FFF2-40B4-BE49-F238E27FC236}">
                <a16:creationId xmlns:a16="http://schemas.microsoft.com/office/drawing/2014/main" id="{40A52300-A4D4-9D6C-6B35-87BAF715E038}"/>
              </a:ext>
            </a:extLst>
          </p:cNvPr>
          <p:cNvPicPr preferRelativeResize="0"/>
          <p:nvPr/>
        </p:nvPicPr>
        <p:blipFill>
          <a:blip r:embed="rId24">
            <a:alphaModFix/>
          </a:blip>
          <a:stretch>
            <a:fillRect/>
          </a:stretch>
        </p:blipFill>
        <p:spPr>
          <a:xfrm>
            <a:off x="4405942" y="2301824"/>
            <a:ext cx="1124690" cy="416132"/>
          </a:xfrm>
          <a:prstGeom prst="rect">
            <a:avLst/>
          </a:prstGeom>
          <a:noFill/>
          <a:ln>
            <a:noFill/>
          </a:ln>
        </p:spPr>
      </p:pic>
      <p:pic>
        <p:nvPicPr>
          <p:cNvPr id="22" name="Picture 21" descr="A black and white logo&#10;&#10;AI-generated content may be incorrect.">
            <a:extLst>
              <a:ext uri="{FF2B5EF4-FFF2-40B4-BE49-F238E27FC236}">
                <a16:creationId xmlns:a16="http://schemas.microsoft.com/office/drawing/2014/main" id="{F0C5128D-9DBE-6FA5-91F1-132DFBC06E00}"/>
              </a:ext>
            </a:extLst>
          </p:cNvPr>
          <p:cNvPicPr>
            <a:picLocks noChangeAspect="1"/>
          </p:cNvPicPr>
          <p:nvPr/>
        </p:nvPicPr>
        <p:blipFill>
          <a:blip r:embed="rId25"/>
          <a:stretch>
            <a:fillRect/>
          </a:stretch>
        </p:blipFill>
        <p:spPr>
          <a:xfrm>
            <a:off x="3537752" y="2234636"/>
            <a:ext cx="841204" cy="691608"/>
          </a:xfrm>
          <a:prstGeom prst="rect">
            <a:avLst/>
          </a:prstGeom>
        </p:spPr>
      </p:pic>
    </p:spTree>
    <p:extLst>
      <p:ext uri="{BB962C8B-B14F-4D97-AF65-F5344CB8AC3E}">
        <p14:creationId xmlns:p14="http://schemas.microsoft.com/office/powerpoint/2010/main" val="6294742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91">
          <a:extLst>
            <a:ext uri="{FF2B5EF4-FFF2-40B4-BE49-F238E27FC236}">
              <a16:creationId xmlns:a16="http://schemas.microsoft.com/office/drawing/2014/main" id="{6A45B41F-7A02-84F9-7E94-B6853A427FB4}"/>
            </a:ext>
          </a:extLst>
        </p:cNvPr>
        <p:cNvGrpSpPr/>
        <p:nvPr/>
      </p:nvGrpSpPr>
      <p:grpSpPr>
        <a:xfrm>
          <a:off x="0" y="0"/>
          <a:ext cx="0" cy="0"/>
          <a:chOff x="0" y="0"/>
          <a:chExt cx="0" cy="0"/>
        </a:xfrm>
      </p:grpSpPr>
      <p:sp>
        <p:nvSpPr>
          <p:cNvPr id="592" name="Google Shape;592;g2e7fc370c5f_0_55">
            <a:extLst>
              <a:ext uri="{FF2B5EF4-FFF2-40B4-BE49-F238E27FC236}">
                <a16:creationId xmlns:a16="http://schemas.microsoft.com/office/drawing/2014/main" id="{43B766C3-B9C7-27FD-0A3B-0F41140A302A}"/>
              </a:ext>
            </a:extLst>
          </p:cNvPr>
          <p:cNvSpPr txBox="1">
            <a:spLocks noGrp="1"/>
          </p:cNvSpPr>
          <p:nvPr>
            <p:ph type="title"/>
          </p:nvPr>
        </p:nvSpPr>
        <p:spPr>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SzPts val="2667"/>
              <a:buNone/>
            </a:pPr>
            <a:r>
              <a:rPr lang="en-US" sz="2400" dirty="0">
                <a:solidFill>
                  <a:schemeClr val="tx1"/>
                </a:solidFill>
              </a:rPr>
              <a:t>Suggestion #1 for ISO/IEC 5230:2020</a:t>
            </a:r>
            <a:endParaRPr dirty="0">
              <a:solidFill>
                <a:schemeClr val="tx1"/>
              </a:solidFill>
            </a:endParaRPr>
          </a:p>
        </p:txBody>
      </p:sp>
      <p:sp>
        <p:nvSpPr>
          <p:cNvPr id="593" name="Google Shape;593;g2e7fc370c5f_0_55">
            <a:extLst>
              <a:ext uri="{FF2B5EF4-FFF2-40B4-BE49-F238E27FC236}">
                <a16:creationId xmlns:a16="http://schemas.microsoft.com/office/drawing/2014/main" id="{31D839CB-2D62-A0B7-CC84-54F57F79F7C2}"/>
              </a:ext>
            </a:extLst>
          </p:cNvPr>
          <p:cNvSpPr/>
          <p:nvPr/>
        </p:nvSpPr>
        <p:spPr>
          <a:xfrm rot="-3152168">
            <a:off x="3639961" y="2808196"/>
            <a:ext cx="480386" cy="255494"/>
          </a:xfrm>
          <a:prstGeom prst="downArrow">
            <a:avLst>
              <a:gd name="adj1" fmla="val 50000"/>
              <a:gd name="adj2" fmla="val 5000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Medium"/>
              <a:ea typeface="Open Sans Medium"/>
              <a:cs typeface="Open Sans Medium"/>
              <a:sym typeface="Open Sans Medium"/>
            </a:endParaRPr>
          </a:p>
        </p:txBody>
      </p:sp>
      <p:pic>
        <p:nvPicPr>
          <p:cNvPr id="594" name="Google Shape;594;g2e7fc370c5f_0_55">
            <a:extLst>
              <a:ext uri="{FF2B5EF4-FFF2-40B4-BE49-F238E27FC236}">
                <a16:creationId xmlns:a16="http://schemas.microsoft.com/office/drawing/2014/main" id="{3A37DF55-4299-4061-BAF4-FC57A551723A}"/>
              </a:ext>
            </a:extLst>
          </p:cNvPr>
          <p:cNvPicPr preferRelativeResize="0"/>
          <p:nvPr/>
        </p:nvPicPr>
        <p:blipFill>
          <a:blip r:embed="rId3">
            <a:alphaModFix/>
          </a:blip>
          <a:stretch>
            <a:fillRect/>
          </a:stretch>
        </p:blipFill>
        <p:spPr>
          <a:xfrm>
            <a:off x="348424" y="1017800"/>
            <a:ext cx="3022426" cy="2829075"/>
          </a:xfrm>
          <a:prstGeom prst="rect">
            <a:avLst/>
          </a:prstGeom>
          <a:noFill/>
          <a:ln>
            <a:noFill/>
          </a:ln>
        </p:spPr>
      </p:pic>
      <p:pic>
        <p:nvPicPr>
          <p:cNvPr id="595" name="Google Shape;595;g2e7fc370c5f_0_55">
            <a:extLst>
              <a:ext uri="{FF2B5EF4-FFF2-40B4-BE49-F238E27FC236}">
                <a16:creationId xmlns:a16="http://schemas.microsoft.com/office/drawing/2014/main" id="{74CE0837-AFE7-2F5A-B601-91406D162C95}"/>
              </a:ext>
            </a:extLst>
          </p:cNvPr>
          <p:cNvPicPr preferRelativeResize="0"/>
          <p:nvPr/>
        </p:nvPicPr>
        <p:blipFill>
          <a:blip r:embed="rId4">
            <a:alphaModFix/>
          </a:blip>
          <a:stretch>
            <a:fillRect/>
          </a:stretch>
        </p:blipFill>
        <p:spPr>
          <a:xfrm>
            <a:off x="4389451" y="1684175"/>
            <a:ext cx="3284225" cy="3016785"/>
          </a:xfrm>
          <a:prstGeom prst="rect">
            <a:avLst/>
          </a:prstGeom>
          <a:noFill/>
          <a:ln>
            <a:noFill/>
          </a:ln>
        </p:spPr>
      </p:pic>
    </p:spTree>
    <p:extLst>
      <p:ext uri="{BB962C8B-B14F-4D97-AF65-F5344CB8AC3E}">
        <p14:creationId xmlns:p14="http://schemas.microsoft.com/office/powerpoint/2010/main" val="19051056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99">
          <a:extLst>
            <a:ext uri="{FF2B5EF4-FFF2-40B4-BE49-F238E27FC236}">
              <a16:creationId xmlns:a16="http://schemas.microsoft.com/office/drawing/2014/main" id="{D1DF4C2D-7227-ADAF-6775-76E02187AC7D}"/>
            </a:ext>
          </a:extLst>
        </p:cNvPr>
        <p:cNvGrpSpPr/>
        <p:nvPr/>
      </p:nvGrpSpPr>
      <p:grpSpPr>
        <a:xfrm>
          <a:off x="0" y="0"/>
          <a:ext cx="0" cy="0"/>
          <a:chOff x="0" y="0"/>
          <a:chExt cx="0" cy="0"/>
        </a:xfrm>
      </p:grpSpPr>
      <p:sp>
        <p:nvSpPr>
          <p:cNvPr id="600" name="Google Shape;600;g2e7fc370c5f_0_64">
            <a:extLst>
              <a:ext uri="{FF2B5EF4-FFF2-40B4-BE49-F238E27FC236}">
                <a16:creationId xmlns:a16="http://schemas.microsoft.com/office/drawing/2014/main" id="{1B93B24A-B73A-DD30-F419-A4F35DBFE3E3}"/>
              </a:ext>
            </a:extLst>
          </p:cNvPr>
          <p:cNvSpPr txBox="1">
            <a:spLocks noGrp="1"/>
          </p:cNvSpPr>
          <p:nvPr>
            <p:ph type="title"/>
          </p:nvPr>
        </p:nvSpPr>
        <p:spPr>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SzPts val="2667"/>
              <a:buNone/>
            </a:pPr>
            <a:r>
              <a:rPr lang="en-US" sz="2400" dirty="0">
                <a:solidFill>
                  <a:schemeClr val="tx1"/>
                </a:solidFill>
              </a:rPr>
              <a:t>Suggestion #2 for ISO/IEC 5230:2020</a:t>
            </a:r>
            <a:endParaRPr dirty="0">
              <a:solidFill>
                <a:schemeClr val="tx1"/>
              </a:solidFill>
            </a:endParaRPr>
          </a:p>
        </p:txBody>
      </p:sp>
      <p:sp>
        <p:nvSpPr>
          <p:cNvPr id="601" name="Google Shape;601;g2e7fc370c5f_0_64">
            <a:extLst>
              <a:ext uri="{FF2B5EF4-FFF2-40B4-BE49-F238E27FC236}">
                <a16:creationId xmlns:a16="http://schemas.microsoft.com/office/drawing/2014/main" id="{BC823C87-8782-A573-2FCE-B4A968C72088}"/>
              </a:ext>
            </a:extLst>
          </p:cNvPr>
          <p:cNvSpPr/>
          <p:nvPr/>
        </p:nvSpPr>
        <p:spPr>
          <a:xfrm rot="-3152168">
            <a:off x="3639961" y="2808196"/>
            <a:ext cx="480386" cy="255494"/>
          </a:xfrm>
          <a:prstGeom prst="downArrow">
            <a:avLst>
              <a:gd name="adj1" fmla="val 50000"/>
              <a:gd name="adj2" fmla="val 5000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Medium"/>
              <a:ea typeface="Open Sans Medium"/>
              <a:cs typeface="Open Sans Medium"/>
              <a:sym typeface="Open Sans Medium"/>
            </a:endParaRPr>
          </a:p>
        </p:txBody>
      </p:sp>
      <p:pic>
        <p:nvPicPr>
          <p:cNvPr id="602" name="Google Shape;602;g2e7fc370c5f_0_64">
            <a:extLst>
              <a:ext uri="{FF2B5EF4-FFF2-40B4-BE49-F238E27FC236}">
                <a16:creationId xmlns:a16="http://schemas.microsoft.com/office/drawing/2014/main" id="{E194D874-E05A-9ABE-57F6-D37077BAC503}"/>
              </a:ext>
            </a:extLst>
          </p:cNvPr>
          <p:cNvPicPr preferRelativeResize="0"/>
          <p:nvPr/>
        </p:nvPicPr>
        <p:blipFill>
          <a:blip r:embed="rId3">
            <a:alphaModFix/>
          </a:blip>
          <a:stretch>
            <a:fillRect/>
          </a:stretch>
        </p:blipFill>
        <p:spPr>
          <a:xfrm>
            <a:off x="311701" y="1744672"/>
            <a:ext cx="5922924" cy="644950"/>
          </a:xfrm>
          <a:prstGeom prst="rect">
            <a:avLst/>
          </a:prstGeom>
          <a:noFill/>
          <a:ln>
            <a:noFill/>
          </a:ln>
        </p:spPr>
      </p:pic>
      <p:pic>
        <p:nvPicPr>
          <p:cNvPr id="6" name="Picture 5" descr="A black background with white text&#10;&#10;AI-generated content may be incorrect.">
            <a:extLst>
              <a:ext uri="{FF2B5EF4-FFF2-40B4-BE49-F238E27FC236}">
                <a16:creationId xmlns:a16="http://schemas.microsoft.com/office/drawing/2014/main" id="{6D042063-6A25-CAFC-C7B7-E3C3757FA4F8}"/>
              </a:ext>
            </a:extLst>
          </p:cNvPr>
          <p:cNvPicPr>
            <a:picLocks noChangeAspect="1"/>
          </p:cNvPicPr>
          <p:nvPr/>
        </p:nvPicPr>
        <p:blipFill>
          <a:blip r:embed="rId4"/>
          <a:stretch>
            <a:fillRect/>
          </a:stretch>
        </p:blipFill>
        <p:spPr>
          <a:xfrm>
            <a:off x="3463651" y="3482264"/>
            <a:ext cx="5541948" cy="700356"/>
          </a:xfrm>
          <a:prstGeom prst="rect">
            <a:avLst/>
          </a:prstGeom>
        </p:spPr>
      </p:pic>
    </p:spTree>
    <p:extLst>
      <p:ext uri="{BB962C8B-B14F-4D97-AF65-F5344CB8AC3E}">
        <p14:creationId xmlns:p14="http://schemas.microsoft.com/office/powerpoint/2010/main" val="22956109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11">
          <a:extLst>
            <a:ext uri="{FF2B5EF4-FFF2-40B4-BE49-F238E27FC236}">
              <a16:creationId xmlns:a16="http://schemas.microsoft.com/office/drawing/2014/main" id="{709AF15C-93EE-C2BF-5CE6-513BA1C4E5AA}"/>
            </a:ext>
          </a:extLst>
        </p:cNvPr>
        <p:cNvGrpSpPr/>
        <p:nvPr/>
      </p:nvGrpSpPr>
      <p:grpSpPr>
        <a:xfrm>
          <a:off x="0" y="0"/>
          <a:ext cx="0" cy="0"/>
          <a:chOff x="0" y="0"/>
          <a:chExt cx="0" cy="0"/>
        </a:xfrm>
      </p:grpSpPr>
      <p:sp>
        <p:nvSpPr>
          <p:cNvPr id="612" name="Google Shape;612;g2e7fc370c5f_0_73">
            <a:extLst>
              <a:ext uri="{FF2B5EF4-FFF2-40B4-BE49-F238E27FC236}">
                <a16:creationId xmlns:a16="http://schemas.microsoft.com/office/drawing/2014/main" id="{941E7C44-B971-9B34-ABD2-6C5FF3D974B3}"/>
              </a:ext>
            </a:extLst>
          </p:cNvPr>
          <p:cNvSpPr txBox="1">
            <a:spLocks noGrp="1"/>
          </p:cNvSpPr>
          <p:nvPr>
            <p:ph type="title"/>
          </p:nvPr>
        </p:nvSpPr>
        <p:spPr>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SzPts val="2667"/>
              <a:buNone/>
            </a:pPr>
            <a:r>
              <a:rPr lang="en-US" sz="2400" dirty="0">
                <a:solidFill>
                  <a:schemeClr val="tx1"/>
                </a:solidFill>
              </a:rPr>
              <a:t>Suggestion #3 for ISO/IEC 5230:2020</a:t>
            </a:r>
            <a:endParaRPr sz="2400" dirty="0">
              <a:solidFill>
                <a:schemeClr val="tx1"/>
              </a:solidFill>
            </a:endParaRPr>
          </a:p>
        </p:txBody>
      </p:sp>
      <p:sp>
        <p:nvSpPr>
          <p:cNvPr id="613" name="Google Shape;613;g2e7fc370c5f_0_73">
            <a:extLst>
              <a:ext uri="{FF2B5EF4-FFF2-40B4-BE49-F238E27FC236}">
                <a16:creationId xmlns:a16="http://schemas.microsoft.com/office/drawing/2014/main" id="{7D304562-5B39-B2C5-35C3-8207D33897A6}"/>
              </a:ext>
            </a:extLst>
          </p:cNvPr>
          <p:cNvSpPr/>
          <p:nvPr/>
        </p:nvSpPr>
        <p:spPr>
          <a:xfrm rot="-3152168">
            <a:off x="3639961" y="2808196"/>
            <a:ext cx="480386" cy="255494"/>
          </a:xfrm>
          <a:prstGeom prst="downArrow">
            <a:avLst>
              <a:gd name="adj1" fmla="val 50000"/>
              <a:gd name="adj2" fmla="val 5000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Medium"/>
              <a:ea typeface="Open Sans Medium"/>
              <a:cs typeface="Open Sans Medium"/>
              <a:sym typeface="Open Sans Medium"/>
            </a:endParaRPr>
          </a:p>
        </p:txBody>
      </p:sp>
      <p:pic>
        <p:nvPicPr>
          <p:cNvPr id="614" name="Google Shape;614;g2e7fc370c5f_0_73">
            <a:extLst>
              <a:ext uri="{FF2B5EF4-FFF2-40B4-BE49-F238E27FC236}">
                <a16:creationId xmlns:a16="http://schemas.microsoft.com/office/drawing/2014/main" id="{8C1F9152-00AA-3F05-01D3-33343E5F1AA0}"/>
              </a:ext>
            </a:extLst>
          </p:cNvPr>
          <p:cNvPicPr preferRelativeResize="0"/>
          <p:nvPr/>
        </p:nvPicPr>
        <p:blipFill>
          <a:blip r:embed="rId3">
            <a:alphaModFix/>
          </a:blip>
          <a:stretch>
            <a:fillRect/>
          </a:stretch>
        </p:blipFill>
        <p:spPr>
          <a:xfrm>
            <a:off x="199426" y="1712599"/>
            <a:ext cx="6056724" cy="739350"/>
          </a:xfrm>
          <a:prstGeom prst="rect">
            <a:avLst/>
          </a:prstGeom>
          <a:noFill/>
          <a:ln>
            <a:noFill/>
          </a:ln>
        </p:spPr>
      </p:pic>
      <p:pic>
        <p:nvPicPr>
          <p:cNvPr id="615" name="Google Shape;615;g2e7fc370c5f_0_73">
            <a:extLst>
              <a:ext uri="{FF2B5EF4-FFF2-40B4-BE49-F238E27FC236}">
                <a16:creationId xmlns:a16="http://schemas.microsoft.com/office/drawing/2014/main" id="{18722B49-A643-8F3D-9DFD-2DAE2EBE09F8}"/>
              </a:ext>
            </a:extLst>
          </p:cNvPr>
          <p:cNvPicPr preferRelativeResize="0"/>
          <p:nvPr/>
        </p:nvPicPr>
        <p:blipFill>
          <a:blip r:embed="rId4">
            <a:alphaModFix/>
          </a:blip>
          <a:stretch>
            <a:fillRect/>
          </a:stretch>
        </p:blipFill>
        <p:spPr>
          <a:xfrm>
            <a:off x="2892175" y="3316625"/>
            <a:ext cx="6178601" cy="1004625"/>
          </a:xfrm>
          <a:prstGeom prst="rect">
            <a:avLst/>
          </a:prstGeom>
          <a:noFill/>
          <a:ln>
            <a:noFill/>
          </a:ln>
        </p:spPr>
      </p:pic>
    </p:spTree>
    <p:extLst>
      <p:ext uri="{BB962C8B-B14F-4D97-AF65-F5344CB8AC3E}">
        <p14:creationId xmlns:p14="http://schemas.microsoft.com/office/powerpoint/2010/main" val="34843098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19">
          <a:extLst>
            <a:ext uri="{FF2B5EF4-FFF2-40B4-BE49-F238E27FC236}">
              <a16:creationId xmlns:a16="http://schemas.microsoft.com/office/drawing/2014/main" id="{3102AE38-60EE-8C89-CFCC-03E2BFF09035}"/>
            </a:ext>
          </a:extLst>
        </p:cNvPr>
        <p:cNvGrpSpPr/>
        <p:nvPr/>
      </p:nvGrpSpPr>
      <p:grpSpPr>
        <a:xfrm>
          <a:off x="0" y="0"/>
          <a:ext cx="0" cy="0"/>
          <a:chOff x="0" y="0"/>
          <a:chExt cx="0" cy="0"/>
        </a:xfrm>
      </p:grpSpPr>
      <p:sp>
        <p:nvSpPr>
          <p:cNvPr id="620" name="Google Shape;620;g2e7fc370c5f_0_82">
            <a:extLst>
              <a:ext uri="{FF2B5EF4-FFF2-40B4-BE49-F238E27FC236}">
                <a16:creationId xmlns:a16="http://schemas.microsoft.com/office/drawing/2014/main" id="{C2436FED-46B0-52C7-1035-944169A08143}"/>
              </a:ext>
            </a:extLst>
          </p:cNvPr>
          <p:cNvSpPr txBox="1">
            <a:spLocks noGrp="1"/>
          </p:cNvSpPr>
          <p:nvPr>
            <p:ph type="title"/>
          </p:nvPr>
        </p:nvSpPr>
        <p:spPr>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SzPts val="2667"/>
              <a:buNone/>
            </a:pPr>
            <a:r>
              <a:rPr lang="en-US" sz="2400" dirty="0">
                <a:solidFill>
                  <a:schemeClr val="tx1"/>
                </a:solidFill>
              </a:rPr>
              <a:t>Suggestion #4 ISO/IEC 5230:2020</a:t>
            </a:r>
            <a:endParaRPr sz="2400" dirty="0">
              <a:solidFill>
                <a:schemeClr val="tx1"/>
              </a:solidFill>
            </a:endParaRPr>
          </a:p>
        </p:txBody>
      </p:sp>
      <p:pic>
        <p:nvPicPr>
          <p:cNvPr id="621" name="Google Shape;621;g2e7fc370c5f_0_82">
            <a:extLst>
              <a:ext uri="{FF2B5EF4-FFF2-40B4-BE49-F238E27FC236}">
                <a16:creationId xmlns:a16="http://schemas.microsoft.com/office/drawing/2014/main" id="{E7735D63-5AAF-4B9E-C57C-95C373C5109E}"/>
              </a:ext>
            </a:extLst>
          </p:cNvPr>
          <p:cNvPicPr preferRelativeResize="0"/>
          <p:nvPr/>
        </p:nvPicPr>
        <p:blipFill>
          <a:blip r:embed="rId3">
            <a:alphaModFix/>
          </a:blip>
          <a:stretch>
            <a:fillRect/>
          </a:stretch>
        </p:blipFill>
        <p:spPr>
          <a:xfrm>
            <a:off x="358954" y="960975"/>
            <a:ext cx="4711547" cy="1927869"/>
          </a:xfrm>
          <a:prstGeom prst="rect">
            <a:avLst/>
          </a:prstGeom>
          <a:noFill/>
          <a:ln>
            <a:noFill/>
          </a:ln>
        </p:spPr>
      </p:pic>
      <p:pic>
        <p:nvPicPr>
          <p:cNvPr id="622" name="Google Shape;622;g2e7fc370c5f_0_82">
            <a:extLst>
              <a:ext uri="{FF2B5EF4-FFF2-40B4-BE49-F238E27FC236}">
                <a16:creationId xmlns:a16="http://schemas.microsoft.com/office/drawing/2014/main" id="{5C25DA3B-F3D6-8AAA-D7B6-3B5C45FECBD8}"/>
              </a:ext>
            </a:extLst>
          </p:cNvPr>
          <p:cNvPicPr preferRelativeResize="0"/>
          <p:nvPr/>
        </p:nvPicPr>
        <p:blipFill>
          <a:blip r:embed="rId4">
            <a:alphaModFix/>
          </a:blip>
          <a:stretch>
            <a:fillRect/>
          </a:stretch>
        </p:blipFill>
        <p:spPr>
          <a:xfrm>
            <a:off x="4225804" y="3087744"/>
            <a:ext cx="4496968" cy="1949857"/>
          </a:xfrm>
          <a:prstGeom prst="rect">
            <a:avLst/>
          </a:prstGeom>
          <a:noFill/>
          <a:ln>
            <a:noFill/>
          </a:ln>
        </p:spPr>
      </p:pic>
      <p:sp>
        <p:nvSpPr>
          <p:cNvPr id="623" name="Google Shape;623;g2e7fc370c5f_0_82">
            <a:extLst>
              <a:ext uri="{FF2B5EF4-FFF2-40B4-BE49-F238E27FC236}">
                <a16:creationId xmlns:a16="http://schemas.microsoft.com/office/drawing/2014/main" id="{74335AC0-E1B1-5978-410E-1A8E4EFB400E}"/>
              </a:ext>
            </a:extLst>
          </p:cNvPr>
          <p:cNvSpPr/>
          <p:nvPr/>
        </p:nvSpPr>
        <p:spPr>
          <a:xfrm rot="-3152168">
            <a:off x="3864686" y="2862446"/>
            <a:ext cx="480386" cy="255494"/>
          </a:xfrm>
          <a:prstGeom prst="downArrow">
            <a:avLst>
              <a:gd name="adj1" fmla="val 50000"/>
              <a:gd name="adj2" fmla="val 5000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Medium"/>
              <a:ea typeface="Open Sans Medium"/>
              <a:cs typeface="Open Sans Medium"/>
              <a:sym typeface="Open Sans Medium"/>
            </a:endParaRPr>
          </a:p>
        </p:txBody>
      </p:sp>
    </p:spTree>
    <p:extLst>
      <p:ext uri="{BB962C8B-B14F-4D97-AF65-F5344CB8AC3E}">
        <p14:creationId xmlns:p14="http://schemas.microsoft.com/office/powerpoint/2010/main" val="34781407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27">
          <a:extLst>
            <a:ext uri="{FF2B5EF4-FFF2-40B4-BE49-F238E27FC236}">
              <a16:creationId xmlns:a16="http://schemas.microsoft.com/office/drawing/2014/main" id="{3F77901D-08C5-3AFF-6931-863C53BDEB68}"/>
            </a:ext>
          </a:extLst>
        </p:cNvPr>
        <p:cNvGrpSpPr/>
        <p:nvPr/>
      </p:nvGrpSpPr>
      <p:grpSpPr>
        <a:xfrm>
          <a:off x="0" y="0"/>
          <a:ext cx="0" cy="0"/>
          <a:chOff x="0" y="0"/>
          <a:chExt cx="0" cy="0"/>
        </a:xfrm>
      </p:grpSpPr>
      <p:sp>
        <p:nvSpPr>
          <p:cNvPr id="628" name="Google Shape;628;g2e7fc370c5f_0_91">
            <a:extLst>
              <a:ext uri="{FF2B5EF4-FFF2-40B4-BE49-F238E27FC236}">
                <a16:creationId xmlns:a16="http://schemas.microsoft.com/office/drawing/2014/main" id="{3B9BB048-C571-E0C3-A47F-B26D522A206A}"/>
              </a:ext>
            </a:extLst>
          </p:cNvPr>
          <p:cNvSpPr txBox="1">
            <a:spLocks noGrp="1"/>
          </p:cNvSpPr>
          <p:nvPr>
            <p:ph type="title"/>
          </p:nvPr>
        </p:nvSpPr>
        <p:spPr>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SzPts val="2667"/>
              <a:buNone/>
            </a:pPr>
            <a:r>
              <a:rPr lang="en-US" sz="2400" dirty="0">
                <a:solidFill>
                  <a:schemeClr val="tx1"/>
                </a:solidFill>
              </a:rPr>
              <a:t>Suggestion #5 for ISO/IEC 5230:2020</a:t>
            </a:r>
            <a:endParaRPr sz="2400" dirty="0">
              <a:solidFill>
                <a:schemeClr val="tx1"/>
              </a:solidFill>
            </a:endParaRPr>
          </a:p>
        </p:txBody>
      </p:sp>
      <p:sp>
        <p:nvSpPr>
          <p:cNvPr id="629" name="Google Shape;629;g2e7fc370c5f_0_91">
            <a:extLst>
              <a:ext uri="{FF2B5EF4-FFF2-40B4-BE49-F238E27FC236}">
                <a16:creationId xmlns:a16="http://schemas.microsoft.com/office/drawing/2014/main" id="{7A41BEEB-6C43-D55C-A917-3197117976C7}"/>
              </a:ext>
            </a:extLst>
          </p:cNvPr>
          <p:cNvSpPr/>
          <p:nvPr/>
        </p:nvSpPr>
        <p:spPr>
          <a:xfrm rot="-3152168">
            <a:off x="3639961" y="2808196"/>
            <a:ext cx="480386" cy="255494"/>
          </a:xfrm>
          <a:prstGeom prst="downArrow">
            <a:avLst>
              <a:gd name="adj1" fmla="val 50000"/>
              <a:gd name="adj2" fmla="val 5000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Medium"/>
              <a:ea typeface="Open Sans Medium"/>
              <a:cs typeface="Open Sans Medium"/>
              <a:sym typeface="Open Sans Medium"/>
            </a:endParaRPr>
          </a:p>
        </p:txBody>
      </p:sp>
      <p:pic>
        <p:nvPicPr>
          <p:cNvPr id="630" name="Google Shape;630;g2e7fc370c5f_0_91">
            <a:extLst>
              <a:ext uri="{FF2B5EF4-FFF2-40B4-BE49-F238E27FC236}">
                <a16:creationId xmlns:a16="http://schemas.microsoft.com/office/drawing/2014/main" id="{2BB2E719-D191-2313-BFF2-597B370AC492}"/>
              </a:ext>
            </a:extLst>
          </p:cNvPr>
          <p:cNvPicPr preferRelativeResize="0"/>
          <p:nvPr/>
        </p:nvPicPr>
        <p:blipFill>
          <a:blip r:embed="rId3">
            <a:alphaModFix/>
          </a:blip>
          <a:stretch>
            <a:fillRect/>
          </a:stretch>
        </p:blipFill>
        <p:spPr>
          <a:xfrm>
            <a:off x="276400" y="1591824"/>
            <a:ext cx="6201876" cy="754025"/>
          </a:xfrm>
          <a:prstGeom prst="rect">
            <a:avLst/>
          </a:prstGeom>
          <a:noFill/>
          <a:ln>
            <a:noFill/>
          </a:ln>
        </p:spPr>
      </p:pic>
      <p:pic>
        <p:nvPicPr>
          <p:cNvPr id="631" name="Google Shape;631;g2e7fc370c5f_0_91">
            <a:extLst>
              <a:ext uri="{FF2B5EF4-FFF2-40B4-BE49-F238E27FC236}">
                <a16:creationId xmlns:a16="http://schemas.microsoft.com/office/drawing/2014/main" id="{C7C6F563-E2A9-2A2B-A9CB-6CD4AB61ABFA}"/>
              </a:ext>
            </a:extLst>
          </p:cNvPr>
          <p:cNvPicPr preferRelativeResize="0"/>
          <p:nvPr/>
        </p:nvPicPr>
        <p:blipFill>
          <a:blip r:embed="rId4">
            <a:alphaModFix/>
          </a:blip>
          <a:stretch>
            <a:fillRect/>
          </a:stretch>
        </p:blipFill>
        <p:spPr>
          <a:xfrm>
            <a:off x="2707000" y="3526059"/>
            <a:ext cx="6201876" cy="608666"/>
          </a:xfrm>
          <a:prstGeom prst="rect">
            <a:avLst/>
          </a:prstGeom>
          <a:noFill/>
          <a:ln>
            <a:noFill/>
          </a:ln>
        </p:spPr>
      </p:pic>
    </p:spTree>
    <p:extLst>
      <p:ext uri="{BB962C8B-B14F-4D97-AF65-F5344CB8AC3E}">
        <p14:creationId xmlns:p14="http://schemas.microsoft.com/office/powerpoint/2010/main" val="11545991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35">
          <a:extLst>
            <a:ext uri="{FF2B5EF4-FFF2-40B4-BE49-F238E27FC236}">
              <a16:creationId xmlns:a16="http://schemas.microsoft.com/office/drawing/2014/main" id="{4A6A0A08-55E6-FCC5-F4FD-4C37E4CEE3B8}"/>
            </a:ext>
          </a:extLst>
        </p:cNvPr>
        <p:cNvGrpSpPr/>
        <p:nvPr/>
      </p:nvGrpSpPr>
      <p:grpSpPr>
        <a:xfrm>
          <a:off x="0" y="0"/>
          <a:ext cx="0" cy="0"/>
          <a:chOff x="0" y="0"/>
          <a:chExt cx="0" cy="0"/>
        </a:xfrm>
      </p:grpSpPr>
      <p:sp>
        <p:nvSpPr>
          <p:cNvPr id="636" name="Google Shape;636;p59">
            <a:extLst>
              <a:ext uri="{FF2B5EF4-FFF2-40B4-BE49-F238E27FC236}">
                <a16:creationId xmlns:a16="http://schemas.microsoft.com/office/drawing/2014/main" id="{89414A43-DBAF-728D-B30F-7D62F537CD30}"/>
              </a:ext>
            </a:extLst>
          </p:cNvPr>
          <p:cNvSpPr txBox="1">
            <a:spLocks noGrp="1"/>
          </p:cNvSpPr>
          <p:nvPr>
            <p:ph type="title"/>
          </p:nvPr>
        </p:nvSpPr>
        <p:spPr>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SzPts val="2667"/>
              <a:buNone/>
            </a:pPr>
            <a:r>
              <a:rPr lang="en-US" sz="2400" dirty="0">
                <a:solidFill>
                  <a:schemeClr val="tx1"/>
                </a:solidFill>
              </a:rPr>
              <a:t>Review of suggested changes to ISO/IEC 18974</a:t>
            </a:r>
            <a:endParaRPr dirty="0">
              <a:solidFill>
                <a:schemeClr val="tx1"/>
              </a:solidFill>
            </a:endParaRPr>
          </a:p>
        </p:txBody>
      </p:sp>
      <p:sp>
        <p:nvSpPr>
          <p:cNvPr id="637" name="Google Shape;637;p59">
            <a:extLst>
              <a:ext uri="{FF2B5EF4-FFF2-40B4-BE49-F238E27FC236}">
                <a16:creationId xmlns:a16="http://schemas.microsoft.com/office/drawing/2014/main" id="{C567731F-EC0A-BB2D-5FA5-1DADC8DB398A}"/>
              </a:ext>
            </a:extLst>
          </p:cNvPr>
          <p:cNvSpPr txBox="1">
            <a:spLocks noGrp="1"/>
          </p:cNvSpPr>
          <p:nvPr>
            <p:ph type="body" idx="1"/>
          </p:nvPr>
        </p:nvSpPr>
        <p:spPr>
          <a:prstGeom prst="rect">
            <a:avLst/>
          </a:prstGeom>
          <a:noFill/>
          <a:ln>
            <a:noFill/>
          </a:ln>
        </p:spPr>
        <p:txBody>
          <a:bodyPr spcFirstLastPara="1" wrap="square" lIns="91425" tIns="91425" rIns="91425" bIns="91425" anchor="t" anchorCtr="0">
            <a:normAutofit fontScale="92500" lnSpcReduction="20000"/>
          </a:bodyPr>
          <a:lstStyle/>
          <a:p>
            <a:pPr marL="457200" lvl="0" indent="-325755" algn="l" rtl="0">
              <a:lnSpc>
                <a:spcPct val="115000"/>
              </a:lnSpc>
              <a:spcBef>
                <a:spcPts val="0"/>
              </a:spcBef>
              <a:spcAft>
                <a:spcPts val="0"/>
              </a:spcAft>
              <a:buSzPct val="100000"/>
              <a:buChar char="●"/>
            </a:pPr>
            <a:r>
              <a:rPr lang="en-US" dirty="0"/>
              <a:t>Current ISO standard:</a:t>
            </a:r>
            <a:endParaRPr dirty="0"/>
          </a:p>
          <a:p>
            <a:pPr marL="914400" lvl="1" indent="-304165" algn="l" rtl="0">
              <a:lnSpc>
                <a:spcPct val="115000"/>
              </a:lnSpc>
              <a:spcBef>
                <a:spcPts val="0"/>
              </a:spcBef>
              <a:spcAft>
                <a:spcPts val="0"/>
              </a:spcAft>
              <a:buSzPct val="100000"/>
              <a:buChar char="○"/>
            </a:pPr>
            <a:r>
              <a:rPr lang="en-US" u="sng" dirty="0">
                <a:solidFill>
                  <a:schemeClr val="hlink"/>
                </a:solidFill>
                <a:hlinkClick r:id="rId3"/>
              </a:rPr>
              <a:t>https://github.com/OpenChain-Project/Security-Assurance-Specification/blob/main/Security-Assurance-Specification/ISO-18974/en/ISO-18974.md</a:t>
            </a:r>
            <a:r>
              <a:rPr lang="en-US" dirty="0"/>
              <a:t> </a:t>
            </a:r>
            <a:endParaRPr dirty="0"/>
          </a:p>
          <a:p>
            <a:pPr marL="457200" lvl="0" indent="-325755" algn="l" rtl="0">
              <a:lnSpc>
                <a:spcPct val="115000"/>
              </a:lnSpc>
              <a:spcBef>
                <a:spcPts val="0"/>
              </a:spcBef>
              <a:spcAft>
                <a:spcPts val="0"/>
              </a:spcAft>
              <a:buSzPct val="100000"/>
              <a:buChar char="●"/>
            </a:pPr>
            <a:r>
              <a:rPr lang="en-US" dirty="0"/>
              <a:t>Current Next Generation Draft (pre-public comments period):</a:t>
            </a:r>
            <a:endParaRPr dirty="0"/>
          </a:p>
          <a:p>
            <a:pPr marL="914400" lvl="1" indent="-325755" algn="l" rtl="0">
              <a:lnSpc>
                <a:spcPct val="115000"/>
              </a:lnSpc>
              <a:spcBef>
                <a:spcPts val="0"/>
              </a:spcBef>
              <a:spcAft>
                <a:spcPts val="0"/>
              </a:spcAft>
              <a:buSzPct val="128571"/>
              <a:buChar char="○"/>
            </a:pPr>
            <a:r>
              <a:rPr lang="en-US" u="sng" dirty="0">
                <a:solidFill>
                  <a:schemeClr val="hlink"/>
                </a:solidFill>
                <a:hlinkClick r:id="rId4"/>
              </a:rPr>
              <a:t>https://github.com/OpenChain-Project/Security-Assurance-Specification/blob/main/Security-Assurance-Specification/2.0/en/openchain-security-specification-2.0.md</a:t>
            </a:r>
            <a:r>
              <a:rPr lang="en-US" dirty="0"/>
              <a:t> </a:t>
            </a:r>
            <a:endParaRPr dirty="0"/>
          </a:p>
          <a:p>
            <a:pPr marL="457200" lvl="0" indent="-325755" algn="l" rtl="0">
              <a:spcBef>
                <a:spcPts val="0"/>
              </a:spcBef>
              <a:spcAft>
                <a:spcPts val="0"/>
              </a:spcAft>
              <a:buSzPct val="100000"/>
              <a:buChar char="●"/>
            </a:pPr>
            <a:r>
              <a:rPr lang="en-US" dirty="0"/>
              <a:t>All open issues have been closed by the Specification Work Group</a:t>
            </a:r>
            <a:endParaRPr dirty="0"/>
          </a:p>
          <a:p>
            <a:pPr marL="914400" lvl="1" indent="-304165" algn="l" rtl="0">
              <a:spcBef>
                <a:spcPts val="0"/>
              </a:spcBef>
              <a:spcAft>
                <a:spcPts val="0"/>
              </a:spcAft>
              <a:buSzPct val="100000"/>
              <a:buChar char="○"/>
            </a:pPr>
            <a:r>
              <a:rPr lang="en-US" u="sng" dirty="0">
                <a:solidFill>
                  <a:schemeClr val="hlink"/>
                </a:solidFill>
                <a:hlinkClick r:id="rId5"/>
              </a:rPr>
              <a:t>https://github.com/OpenChain-Project/Security-Assurance-Specification/issues?q=is%3Aissue+is%3Aclosed</a:t>
            </a:r>
            <a:r>
              <a:rPr lang="en-US" dirty="0"/>
              <a:t>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Next:</a:t>
            </a:r>
            <a:endParaRPr dirty="0"/>
          </a:p>
          <a:p>
            <a:pPr lvl="0" indent="-325755">
              <a:buSzPct val="100000"/>
            </a:pPr>
            <a:r>
              <a:rPr lang="en-US" dirty="0"/>
              <a:t>The six month comment period and three month freeze period have been completed. It is up to the Steering Committee to decide if we proceed with the changes, and on what timescale.</a:t>
            </a:r>
          </a:p>
        </p:txBody>
      </p:sp>
    </p:spTree>
    <p:extLst>
      <p:ext uri="{BB962C8B-B14F-4D97-AF65-F5344CB8AC3E}">
        <p14:creationId xmlns:p14="http://schemas.microsoft.com/office/powerpoint/2010/main" val="5189840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41">
          <a:extLst>
            <a:ext uri="{FF2B5EF4-FFF2-40B4-BE49-F238E27FC236}">
              <a16:creationId xmlns:a16="http://schemas.microsoft.com/office/drawing/2014/main" id="{BA4A318C-1123-87B3-358F-E161950C4E38}"/>
            </a:ext>
          </a:extLst>
        </p:cNvPr>
        <p:cNvGrpSpPr/>
        <p:nvPr/>
      </p:nvGrpSpPr>
      <p:grpSpPr>
        <a:xfrm>
          <a:off x="0" y="0"/>
          <a:ext cx="0" cy="0"/>
          <a:chOff x="0" y="0"/>
          <a:chExt cx="0" cy="0"/>
        </a:xfrm>
      </p:grpSpPr>
      <p:sp>
        <p:nvSpPr>
          <p:cNvPr id="642" name="Google Shape;642;g2e7fc370c5f_0_6">
            <a:extLst>
              <a:ext uri="{FF2B5EF4-FFF2-40B4-BE49-F238E27FC236}">
                <a16:creationId xmlns:a16="http://schemas.microsoft.com/office/drawing/2014/main" id="{C355CE8C-C510-4C88-E986-E43CBA4A0E4C}"/>
              </a:ext>
            </a:extLst>
          </p:cNvPr>
          <p:cNvSpPr txBox="1">
            <a:spLocks noGrp="1"/>
          </p:cNvSpPr>
          <p:nvPr>
            <p:ph type="title"/>
          </p:nvPr>
        </p:nvSpPr>
        <p:spPr>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SzPts val="2667"/>
              <a:buNone/>
            </a:pPr>
            <a:r>
              <a:rPr lang="en-US" sz="2400" dirty="0">
                <a:solidFill>
                  <a:schemeClr val="tx1"/>
                </a:solidFill>
              </a:rPr>
              <a:t>Suggestion #1 for ISO/IEC 18974:2023</a:t>
            </a:r>
            <a:endParaRPr dirty="0">
              <a:solidFill>
                <a:schemeClr val="tx1"/>
              </a:solidFill>
            </a:endParaRPr>
          </a:p>
        </p:txBody>
      </p:sp>
      <p:pic>
        <p:nvPicPr>
          <p:cNvPr id="643" name="Google Shape;643;g2e7fc370c5f_0_6">
            <a:extLst>
              <a:ext uri="{FF2B5EF4-FFF2-40B4-BE49-F238E27FC236}">
                <a16:creationId xmlns:a16="http://schemas.microsoft.com/office/drawing/2014/main" id="{36775F56-D22E-560A-A1F7-865EF18E9545}"/>
              </a:ext>
            </a:extLst>
          </p:cNvPr>
          <p:cNvPicPr preferRelativeResize="0"/>
          <p:nvPr/>
        </p:nvPicPr>
        <p:blipFill>
          <a:blip r:embed="rId3">
            <a:alphaModFix/>
          </a:blip>
          <a:stretch>
            <a:fillRect/>
          </a:stretch>
        </p:blipFill>
        <p:spPr>
          <a:xfrm>
            <a:off x="4004226" y="2982322"/>
            <a:ext cx="4796723" cy="1623126"/>
          </a:xfrm>
          <a:prstGeom prst="rect">
            <a:avLst/>
          </a:prstGeom>
          <a:noFill/>
          <a:ln>
            <a:noFill/>
          </a:ln>
        </p:spPr>
      </p:pic>
      <p:pic>
        <p:nvPicPr>
          <p:cNvPr id="644" name="Google Shape;644;g2e7fc370c5f_0_6">
            <a:extLst>
              <a:ext uri="{FF2B5EF4-FFF2-40B4-BE49-F238E27FC236}">
                <a16:creationId xmlns:a16="http://schemas.microsoft.com/office/drawing/2014/main" id="{FEC71454-2FF1-7F03-0FF0-489ED9C8992A}"/>
              </a:ext>
            </a:extLst>
          </p:cNvPr>
          <p:cNvPicPr preferRelativeResize="0"/>
          <p:nvPr/>
        </p:nvPicPr>
        <p:blipFill>
          <a:blip r:embed="rId4">
            <a:alphaModFix/>
          </a:blip>
          <a:stretch>
            <a:fillRect/>
          </a:stretch>
        </p:blipFill>
        <p:spPr>
          <a:xfrm>
            <a:off x="311700" y="1266450"/>
            <a:ext cx="4407526" cy="1657150"/>
          </a:xfrm>
          <a:prstGeom prst="rect">
            <a:avLst/>
          </a:prstGeom>
          <a:noFill/>
          <a:ln>
            <a:noFill/>
          </a:ln>
        </p:spPr>
      </p:pic>
      <p:sp>
        <p:nvSpPr>
          <p:cNvPr id="645" name="Google Shape;645;g2e7fc370c5f_0_6">
            <a:extLst>
              <a:ext uri="{FF2B5EF4-FFF2-40B4-BE49-F238E27FC236}">
                <a16:creationId xmlns:a16="http://schemas.microsoft.com/office/drawing/2014/main" id="{BCC974C1-4412-4303-1D74-BB0419EC0CD1}"/>
              </a:ext>
            </a:extLst>
          </p:cNvPr>
          <p:cNvSpPr/>
          <p:nvPr/>
        </p:nvSpPr>
        <p:spPr>
          <a:xfrm rot="-3152168">
            <a:off x="3639961" y="2808196"/>
            <a:ext cx="480386" cy="255494"/>
          </a:xfrm>
          <a:prstGeom prst="downArrow">
            <a:avLst>
              <a:gd name="adj1" fmla="val 50000"/>
              <a:gd name="adj2" fmla="val 5000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Medium"/>
              <a:ea typeface="Open Sans Medium"/>
              <a:cs typeface="Open Sans Medium"/>
              <a:sym typeface="Open Sans Medium"/>
            </a:endParaRPr>
          </a:p>
        </p:txBody>
      </p:sp>
    </p:spTree>
    <p:extLst>
      <p:ext uri="{BB962C8B-B14F-4D97-AF65-F5344CB8AC3E}">
        <p14:creationId xmlns:p14="http://schemas.microsoft.com/office/powerpoint/2010/main" val="18782451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49">
          <a:extLst>
            <a:ext uri="{FF2B5EF4-FFF2-40B4-BE49-F238E27FC236}">
              <a16:creationId xmlns:a16="http://schemas.microsoft.com/office/drawing/2014/main" id="{9D49C623-43E3-0CDF-26AC-BB7851C20BD7}"/>
            </a:ext>
          </a:extLst>
        </p:cNvPr>
        <p:cNvGrpSpPr/>
        <p:nvPr/>
      </p:nvGrpSpPr>
      <p:grpSpPr>
        <a:xfrm>
          <a:off x="0" y="0"/>
          <a:ext cx="0" cy="0"/>
          <a:chOff x="0" y="0"/>
          <a:chExt cx="0" cy="0"/>
        </a:xfrm>
      </p:grpSpPr>
      <p:sp>
        <p:nvSpPr>
          <p:cNvPr id="650" name="Google Shape;650;g2e7fc370c5f_0_22">
            <a:extLst>
              <a:ext uri="{FF2B5EF4-FFF2-40B4-BE49-F238E27FC236}">
                <a16:creationId xmlns:a16="http://schemas.microsoft.com/office/drawing/2014/main" id="{993B0AD2-310A-F0B4-EB5C-6A3B1207910E}"/>
              </a:ext>
            </a:extLst>
          </p:cNvPr>
          <p:cNvSpPr txBox="1">
            <a:spLocks noGrp="1"/>
          </p:cNvSpPr>
          <p:nvPr>
            <p:ph type="title"/>
          </p:nvPr>
        </p:nvSpPr>
        <p:spPr>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SzPts val="2667"/>
              <a:buNone/>
            </a:pPr>
            <a:r>
              <a:rPr lang="en-US" sz="2400" dirty="0">
                <a:solidFill>
                  <a:schemeClr val="tx1"/>
                </a:solidFill>
              </a:rPr>
              <a:t>Suggestion #2 for ISO/IEC 18974:2023</a:t>
            </a:r>
            <a:endParaRPr dirty="0">
              <a:solidFill>
                <a:schemeClr val="tx1"/>
              </a:solidFill>
            </a:endParaRPr>
          </a:p>
        </p:txBody>
      </p:sp>
      <p:sp>
        <p:nvSpPr>
          <p:cNvPr id="651" name="Google Shape;651;g2e7fc370c5f_0_22">
            <a:extLst>
              <a:ext uri="{FF2B5EF4-FFF2-40B4-BE49-F238E27FC236}">
                <a16:creationId xmlns:a16="http://schemas.microsoft.com/office/drawing/2014/main" id="{421CC0E8-5DA3-B6C4-4C33-421F57FDF52F}"/>
              </a:ext>
            </a:extLst>
          </p:cNvPr>
          <p:cNvSpPr/>
          <p:nvPr/>
        </p:nvSpPr>
        <p:spPr>
          <a:xfrm rot="-3152168">
            <a:off x="3639961" y="2808196"/>
            <a:ext cx="480386" cy="255494"/>
          </a:xfrm>
          <a:prstGeom prst="downArrow">
            <a:avLst>
              <a:gd name="adj1" fmla="val 50000"/>
              <a:gd name="adj2" fmla="val 5000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Medium"/>
              <a:ea typeface="Open Sans Medium"/>
              <a:cs typeface="Open Sans Medium"/>
              <a:sym typeface="Open Sans Medium"/>
            </a:endParaRPr>
          </a:p>
        </p:txBody>
      </p:sp>
      <p:pic>
        <p:nvPicPr>
          <p:cNvPr id="652" name="Google Shape;652;g2e7fc370c5f_0_22">
            <a:extLst>
              <a:ext uri="{FF2B5EF4-FFF2-40B4-BE49-F238E27FC236}">
                <a16:creationId xmlns:a16="http://schemas.microsoft.com/office/drawing/2014/main" id="{9F7BC42E-DB9A-E17D-0E99-E321ABC0E9D4}"/>
              </a:ext>
            </a:extLst>
          </p:cNvPr>
          <p:cNvPicPr preferRelativeResize="0"/>
          <p:nvPr/>
        </p:nvPicPr>
        <p:blipFill>
          <a:blip r:embed="rId3">
            <a:alphaModFix/>
          </a:blip>
          <a:stretch>
            <a:fillRect/>
          </a:stretch>
        </p:blipFill>
        <p:spPr>
          <a:xfrm>
            <a:off x="280350" y="1846351"/>
            <a:ext cx="5432151" cy="660450"/>
          </a:xfrm>
          <a:prstGeom prst="rect">
            <a:avLst/>
          </a:prstGeom>
          <a:noFill/>
          <a:ln>
            <a:noFill/>
          </a:ln>
        </p:spPr>
      </p:pic>
      <p:pic>
        <p:nvPicPr>
          <p:cNvPr id="653" name="Google Shape;653;g2e7fc370c5f_0_22">
            <a:extLst>
              <a:ext uri="{FF2B5EF4-FFF2-40B4-BE49-F238E27FC236}">
                <a16:creationId xmlns:a16="http://schemas.microsoft.com/office/drawing/2014/main" id="{3AE1B15A-3909-4B76-B78D-814AA8B370BC}"/>
              </a:ext>
            </a:extLst>
          </p:cNvPr>
          <p:cNvPicPr preferRelativeResize="0"/>
          <p:nvPr/>
        </p:nvPicPr>
        <p:blipFill>
          <a:blip r:embed="rId4">
            <a:alphaModFix/>
          </a:blip>
          <a:stretch>
            <a:fillRect/>
          </a:stretch>
        </p:blipFill>
        <p:spPr>
          <a:xfrm>
            <a:off x="3458525" y="3447550"/>
            <a:ext cx="5342418" cy="607800"/>
          </a:xfrm>
          <a:prstGeom prst="rect">
            <a:avLst/>
          </a:prstGeom>
          <a:noFill/>
          <a:ln>
            <a:noFill/>
          </a:ln>
        </p:spPr>
      </p:pic>
    </p:spTree>
    <p:extLst>
      <p:ext uri="{BB962C8B-B14F-4D97-AF65-F5344CB8AC3E}">
        <p14:creationId xmlns:p14="http://schemas.microsoft.com/office/powerpoint/2010/main" val="15651050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57">
          <a:extLst>
            <a:ext uri="{FF2B5EF4-FFF2-40B4-BE49-F238E27FC236}">
              <a16:creationId xmlns:a16="http://schemas.microsoft.com/office/drawing/2014/main" id="{EF4EEED3-3EFB-8438-BB02-4DCB730DE684}"/>
            </a:ext>
          </a:extLst>
        </p:cNvPr>
        <p:cNvGrpSpPr/>
        <p:nvPr/>
      </p:nvGrpSpPr>
      <p:grpSpPr>
        <a:xfrm>
          <a:off x="0" y="0"/>
          <a:ext cx="0" cy="0"/>
          <a:chOff x="0" y="0"/>
          <a:chExt cx="0" cy="0"/>
        </a:xfrm>
      </p:grpSpPr>
      <p:sp>
        <p:nvSpPr>
          <p:cNvPr id="658" name="Google Shape;658;g2e7fc370c5f_0_30">
            <a:extLst>
              <a:ext uri="{FF2B5EF4-FFF2-40B4-BE49-F238E27FC236}">
                <a16:creationId xmlns:a16="http://schemas.microsoft.com/office/drawing/2014/main" id="{087A77CA-66EB-E442-1E12-A77754BBC725}"/>
              </a:ext>
            </a:extLst>
          </p:cNvPr>
          <p:cNvSpPr txBox="1">
            <a:spLocks noGrp="1"/>
          </p:cNvSpPr>
          <p:nvPr>
            <p:ph type="title"/>
          </p:nvPr>
        </p:nvSpPr>
        <p:spPr>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SzPts val="2667"/>
              <a:buNone/>
            </a:pPr>
            <a:r>
              <a:rPr lang="en-US" sz="2400" dirty="0">
                <a:solidFill>
                  <a:schemeClr val="tx1"/>
                </a:solidFill>
              </a:rPr>
              <a:t>Suggestion #3 for ISO/IEC 18974:2023</a:t>
            </a:r>
            <a:endParaRPr dirty="0">
              <a:solidFill>
                <a:schemeClr val="tx1"/>
              </a:solidFill>
            </a:endParaRPr>
          </a:p>
        </p:txBody>
      </p:sp>
      <p:pic>
        <p:nvPicPr>
          <p:cNvPr id="659" name="Google Shape;659;g2e7fc370c5f_0_30">
            <a:extLst>
              <a:ext uri="{FF2B5EF4-FFF2-40B4-BE49-F238E27FC236}">
                <a16:creationId xmlns:a16="http://schemas.microsoft.com/office/drawing/2014/main" id="{8234CDBF-B059-FFAF-3AA1-9A8E2829D88E}"/>
              </a:ext>
            </a:extLst>
          </p:cNvPr>
          <p:cNvPicPr preferRelativeResize="0"/>
          <p:nvPr/>
        </p:nvPicPr>
        <p:blipFill>
          <a:blip r:embed="rId3">
            <a:alphaModFix/>
          </a:blip>
          <a:stretch>
            <a:fillRect/>
          </a:stretch>
        </p:blipFill>
        <p:spPr>
          <a:xfrm>
            <a:off x="280350" y="1266450"/>
            <a:ext cx="4415626" cy="1763651"/>
          </a:xfrm>
          <a:prstGeom prst="rect">
            <a:avLst/>
          </a:prstGeom>
          <a:noFill/>
          <a:ln>
            <a:noFill/>
          </a:ln>
        </p:spPr>
      </p:pic>
      <p:pic>
        <p:nvPicPr>
          <p:cNvPr id="660" name="Google Shape;660;g2e7fc370c5f_0_30">
            <a:extLst>
              <a:ext uri="{FF2B5EF4-FFF2-40B4-BE49-F238E27FC236}">
                <a16:creationId xmlns:a16="http://schemas.microsoft.com/office/drawing/2014/main" id="{B983E77E-7858-3C2D-4929-7D2BED5CD72E}"/>
              </a:ext>
            </a:extLst>
          </p:cNvPr>
          <p:cNvPicPr preferRelativeResize="0"/>
          <p:nvPr/>
        </p:nvPicPr>
        <p:blipFill>
          <a:blip r:embed="rId4">
            <a:alphaModFix/>
          </a:blip>
          <a:stretch>
            <a:fillRect/>
          </a:stretch>
        </p:blipFill>
        <p:spPr>
          <a:xfrm>
            <a:off x="4385325" y="3124225"/>
            <a:ext cx="4415626" cy="1481227"/>
          </a:xfrm>
          <a:prstGeom prst="rect">
            <a:avLst/>
          </a:prstGeom>
          <a:noFill/>
          <a:ln>
            <a:noFill/>
          </a:ln>
        </p:spPr>
      </p:pic>
      <p:sp>
        <p:nvSpPr>
          <p:cNvPr id="661" name="Google Shape;661;g2e7fc370c5f_0_30">
            <a:extLst>
              <a:ext uri="{FF2B5EF4-FFF2-40B4-BE49-F238E27FC236}">
                <a16:creationId xmlns:a16="http://schemas.microsoft.com/office/drawing/2014/main" id="{CDBCEB8A-0E0F-050D-41C3-39FB4350A3EE}"/>
              </a:ext>
            </a:extLst>
          </p:cNvPr>
          <p:cNvSpPr/>
          <p:nvPr/>
        </p:nvSpPr>
        <p:spPr>
          <a:xfrm rot="-3152168">
            <a:off x="4037111" y="2932171"/>
            <a:ext cx="480386" cy="255494"/>
          </a:xfrm>
          <a:prstGeom prst="downArrow">
            <a:avLst>
              <a:gd name="adj1" fmla="val 50000"/>
              <a:gd name="adj2" fmla="val 5000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Medium"/>
              <a:ea typeface="Open Sans Medium"/>
              <a:cs typeface="Open Sans Medium"/>
              <a:sym typeface="Open Sans Medium"/>
            </a:endParaRPr>
          </a:p>
        </p:txBody>
      </p:sp>
    </p:spTree>
    <p:extLst>
      <p:ext uri="{BB962C8B-B14F-4D97-AF65-F5344CB8AC3E}">
        <p14:creationId xmlns:p14="http://schemas.microsoft.com/office/powerpoint/2010/main" val="23971615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65">
          <a:extLst>
            <a:ext uri="{FF2B5EF4-FFF2-40B4-BE49-F238E27FC236}">
              <a16:creationId xmlns:a16="http://schemas.microsoft.com/office/drawing/2014/main" id="{677B5237-046E-5D12-2E1A-2315A0809EB0}"/>
            </a:ext>
          </a:extLst>
        </p:cNvPr>
        <p:cNvGrpSpPr/>
        <p:nvPr/>
      </p:nvGrpSpPr>
      <p:grpSpPr>
        <a:xfrm>
          <a:off x="0" y="0"/>
          <a:ext cx="0" cy="0"/>
          <a:chOff x="0" y="0"/>
          <a:chExt cx="0" cy="0"/>
        </a:xfrm>
      </p:grpSpPr>
      <p:sp>
        <p:nvSpPr>
          <p:cNvPr id="666" name="Google Shape;666;g2e7fc370c5f_0_46">
            <a:extLst>
              <a:ext uri="{FF2B5EF4-FFF2-40B4-BE49-F238E27FC236}">
                <a16:creationId xmlns:a16="http://schemas.microsoft.com/office/drawing/2014/main" id="{6D5465E3-A240-A2A3-964A-171889253E4A}"/>
              </a:ext>
            </a:extLst>
          </p:cNvPr>
          <p:cNvSpPr txBox="1">
            <a:spLocks noGrp="1"/>
          </p:cNvSpPr>
          <p:nvPr>
            <p:ph type="title"/>
          </p:nvPr>
        </p:nvSpPr>
        <p:spPr>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SzPts val="2667"/>
              <a:buNone/>
            </a:pPr>
            <a:r>
              <a:rPr lang="en-US" sz="2400" dirty="0">
                <a:solidFill>
                  <a:schemeClr val="tx1"/>
                </a:solidFill>
              </a:rPr>
              <a:t>Suggestion #4 for ISO/IEC 18974:2023</a:t>
            </a:r>
            <a:endParaRPr dirty="0">
              <a:solidFill>
                <a:schemeClr val="tx1"/>
              </a:solidFill>
            </a:endParaRPr>
          </a:p>
        </p:txBody>
      </p:sp>
      <p:sp>
        <p:nvSpPr>
          <p:cNvPr id="667" name="Google Shape;667;g2e7fc370c5f_0_46">
            <a:extLst>
              <a:ext uri="{FF2B5EF4-FFF2-40B4-BE49-F238E27FC236}">
                <a16:creationId xmlns:a16="http://schemas.microsoft.com/office/drawing/2014/main" id="{6F69475C-9AB0-3375-F888-EEC48CEA0BD4}"/>
              </a:ext>
            </a:extLst>
          </p:cNvPr>
          <p:cNvSpPr/>
          <p:nvPr/>
        </p:nvSpPr>
        <p:spPr>
          <a:xfrm rot="-3152168">
            <a:off x="3639961" y="2808196"/>
            <a:ext cx="480386" cy="255494"/>
          </a:xfrm>
          <a:prstGeom prst="downArrow">
            <a:avLst>
              <a:gd name="adj1" fmla="val 50000"/>
              <a:gd name="adj2" fmla="val 5000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Medium"/>
              <a:ea typeface="Open Sans Medium"/>
              <a:cs typeface="Open Sans Medium"/>
              <a:sym typeface="Open Sans Medium"/>
            </a:endParaRPr>
          </a:p>
        </p:txBody>
      </p:sp>
      <p:pic>
        <p:nvPicPr>
          <p:cNvPr id="668" name="Google Shape;668;g2e7fc370c5f_0_46">
            <a:extLst>
              <a:ext uri="{FF2B5EF4-FFF2-40B4-BE49-F238E27FC236}">
                <a16:creationId xmlns:a16="http://schemas.microsoft.com/office/drawing/2014/main" id="{0D9639B3-0EED-1E16-0167-D739362437EB}"/>
              </a:ext>
            </a:extLst>
          </p:cNvPr>
          <p:cNvPicPr preferRelativeResize="0"/>
          <p:nvPr/>
        </p:nvPicPr>
        <p:blipFill>
          <a:blip r:embed="rId3">
            <a:alphaModFix/>
          </a:blip>
          <a:stretch>
            <a:fillRect/>
          </a:stretch>
        </p:blipFill>
        <p:spPr>
          <a:xfrm>
            <a:off x="260900" y="1721700"/>
            <a:ext cx="6443648" cy="742525"/>
          </a:xfrm>
          <a:prstGeom prst="rect">
            <a:avLst/>
          </a:prstGeom>
          <a:noFill/>
          <a:ln>
            <a:noFill/>
          </a:ln>
        </p:spPr>
      </p:pic>
      <p:pic>
        <p:nvPicPr>
          <p:cNvPr id="669" name="Google Shape;669;g2e7fc370c5f_0_46">
            <a:extLst>
              <a:ext uri="{FF2B5EF4-FFF2-40B4-BE49-F238E27FC236}">
                <a16:creationId xmlns:a16="http://schemas.microsoft.com/office/drawing/2014/main" id="{DCF6CEF0-6288-0A9B-5075-7BB7592AC04C}"/>
              </a:ext>
            </a:extLst>
          </p:cNvPr>
          <p:cNvPicPr preferRelativeResize="0"/>
          <p:nvPr/>
        </p:nvPicPr>
        <p:blipFill>
          <a:blip r:embed="rId4">
            <a:alphaModFix/>
          </a:blip>
          <a:stretch>
            <a:fillRect/>
          </a:stretch>
        </p:blipFill>
        <p:spPr>
          <a:xfrm>
            <a:off x="2602922" y="3407678"/>
            <a:ext cx="6101955" cy="607800"/>
          </a:xfrm>
          <a:prstGeom prst="rect">
            <a:avLst/>
          </a:prstGeom>
          <a:noFill/>
          <a:ln>
            <a:noFill/>
          </a:ln>
        </p:spPr>
      </p:pic>
    </p:spTree>
    <p:extLst>
      <p:ext uri="{BB962C8B-B14F-4D97-AF65-F5344CB8AC3E}">
        <p14:creationId xmlns:p14="http://schemas.microsoft.com/office/powerpoint/2010/main" val="39566772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7C53F-6D2A-FEB5-AB75-453A1F38790D}"/>
              </a:ext>
            </a:extLst>
          </p:cNvPr>
          <p:cNvSpPr>
            <a:spLocks noGrp="1"/>
          </p:cNvSpPr>
          <p:nvPr>
            <p:ph type="title"/>
          </p:nvPr>
        </p:nvSpPr>
        <p:spPr/>
        <p:txBody>
          <a:bodyPr>
            <a:normAutofit fontScale="90000"/>
          </a:bodyPr>
          <a:lstStyle/>
          <a:p>
            <a:r>
              <a:rPr lang="en-JP" dirty="0"/>
              <a:t>Welcome Our Latest Platinum Member!</a:t>
            </a:r>
          </a:p>
        </p:txBody>
      </p:sp>
      <p:pic>
        <p:nvPicPr>
          <p:cNvPr id="5" name="Picture 4" descr="A logo of a company&#10;&#10;AI-generated content may be incorrect.">
            <a:extLst>
              <a:ext uri="{FF2B5EF4-FFF2-40B4-BE49-F238E27FC236}">
                <a16:creationId xmlns:a16="http://schemas.microsoft.com/office/drawing/2014/main" id="{64ABC26E-C815-F851-6267-DDE03A2352FE}"/>
              </a:ext>
            </a:extLst>
          </p:cNvPr>
          <p:cNvPicPr>
            <a:picLocks noChangeAspect="1"/>
          </p:cNvPicPr>
          <p:nvPr/>
        </p:nvPicPr>
        <p:blipFill>
          <a:blip r:embed="rId2"/>
          <a:stretch>
            <a:fillRect/>
          </a:stretch>
        </p:blipFill>
        <p:spPr>
          <a:xfrm>
            <a:off x="1219577" y="962025"/>
            <a:ext cx="6704845" cy="3771475"/>
          </a:xfrm>
          <a:prstGeom prst="rect">
            <a:avLst/>
          </a:prstGeom>
        </p:spPr>
      </p:pic>
    </p:spTree>
    <p:extLst>
      <p:ext uri="{BB962C8B-B14F-4D97-AF65-F5344CB8AC3E}">
        <p14:creationId xmlns:p14="http://schemas.microsoft.com/office/powerpoint/2010/main" val="6060891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5A521D-6D81-C76C-5D8A-A527BF500213}"/>
              </a:ext>
            </a:extLst>
          </p:cNvPr>
          <p:cNvSpPr>
            <a:spLocks noGrp="1"/>
          </p:cNvSpPr>
          <p:nvPr>
            <p:ph type="title"/>
          </p:nvPr>
        </p:nvSpPr>
        <p:spPr/>
        <p:txBody>
          <a:bodyPr>
            <a:normAutofit fontScale="90000"/>
          </a:bodyPr>
          <a:lstStyle/>
          <a:p>
            <a:r>
              <a:rPr lang="en-JP" dirty="0"/>
              <a:t>Next Steps: Steering Committee on 2025-06-25</a:t>
            </a:r>
          </a:p>
        </p:txBody>
      </p:sp>
      <p:sp>
        <p:nvSpPr>
          <p:cNvPr id="3" name="Text Placeholder 2">
            <a:extLst>
              <a:ext uri="{FF2B5EF4-FFF2-40B4-BE49-F238E27FC236}">
                <a16:creationId xmlns:a16="http://schemas.microsoft.com/office/drawing/2014/main" id="{87C4E036-D40D-6D19-4873-4190C478D38D}"/>
              </a:ext>
            </a:extLst>
          </p:cNvPr>
          <p:cNvSpPr>
            <a:spLocks noGrp="1"/>
          </p:cNvSpPr>
          <p:nvPr>
            <p:ph type="body" idx="1"/>
          </p:nvPr>
        </p:nvSpPr>
        <p:spPr/>
        <p:txBody>
          <a:bodyPr/>
          <a:lstStyle/>
          <a:p>
            <a:r>
              <a:rPr lang="en-JP" dirty="0"/>
              <a:t>The Steering Committee will meet to discuss the proposed changes and make decisions about:</a:t>
            </a:r>
          </a:p>
          <a:p>
            <a:endParaRPr lang="en-JP" dirty="0"/>
          </a:p>
          <a:p>
            <a:pPr lvl="1"/>
            <a:r>
              <a:rPr lang="en-JP" sz="2000" dirty="0"/>
              <a:t>If the changes are accepted</a:t>
            </a:r>
          </a:p>
          <a:p>
            <a:pPr lvl="1"/>
            <a:endParaRPr lang="en-JP" sz="2000" dirty="0"/>
          </a:p>
          <a:p>
            <a:pPr lvl="1"/>
            <a:r>
              <a:rPr lang="en-JP" sz="2000" dirty="0"/>
              <a:t>When the changes (if accepted) will be included </a:t>
            </a:r>
            <a:br>
              <a:rPr lang="en-JP" sz="2000" dirty="0"/>
            </a:br>
            <a:r>
              <a:rPr lang="en-JP" sz="2000" dirty="0"/>
              <a:t>in updated versions of the standards</a:t>
            </a:r>
          </a:p>
        </p:txBody>
      </p:sp>
    </p:spTree>
    <p:extLst>
      <p:ext uri="{BB962C8B-B14F-4D97-AF65-F5344CB8AC3E}">
        <p14:creationId xmlns:p14="http://schemas.microsoft.com/office/powerpoint/2010/main" val="36526043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34298-2C16-FF9F-FCA6-D86C2DB3CF3D}"/>
              </a:ext>
            </a:extLst>
          </p:cNvPr>
          <p:cNvSpPr>
            <a:spLocks noGrp="1"/>
          </p:cNvSpPr>
          <p:nvPr>
            <p:ph type="title"/>
          </p:nvPr>
        </p:nvSpPr>
        <p:spPr/>
        <p:txBody>
          <a:bodyPr>
            <a:normAutofit fontScale="90000"/>
          </a:bodyPr>
          <a:lstStyle/>
          <a:p>
            <a:r>
              <a:rPr lang="en-US" dirty="0"/>
              <a:t>25 Platinum Members (Governing Board)</a:t>
            </a:r>
          </a:p>
        </p:txBody>
      </p:sp>
      <p:sp>
        <p:nvSpPr>
          <p:cNvPr id="7" name="Google Shape;279;g17bbeb37c32_0_11">
            <a:extLst>
              <a:ext uri="{FF2B5EF4-FFF2-40B4-BE49-F238E27FC236}">
                <a16:creationId xmlns:a16="http://schemas.microsoft.com/office/drawing/2014/main" id="{825575BC-EA6B-C5C3-F300-5F79CB3BB60A}"/>
              </a:ext>
            </a:extLst>
          </p:cNvPr>
          <p:cNvSpPr txBox="1">
            <a:spLocks/>
          </p:cNvSpPr>
          <p:nvPr/>
        </p:nvSpPr>
        <p:spPr>
          <a:xfrm>
            <a:off x="1564720" y="4423512"/>
            <a:ext cx="6014557" cy="506859"/>
          </a:xfrm>
          <a:prstGeom prst="rect">
            <a:avLst/>
          </a:prstGeom>
          <a:noFill/>
          <a:ln>
            <a:noFill/>
          </a:ln>
        </p:spPr>
        <p:txBody>
          <a:bodyPr spcFirstLastPara="1" wrap="square" lIns="91425" tIns="91425" rIns="91425" bIns="91425" anchor="t" anchorCtr="0">
            <a:normAutofit fontScale="97500"/>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Roboto Slab Light"/>
              <a:buNone/>
              <a:defRPr sz="3000" b="0" i="0" u="none" strike="noStrike" cap="none">
                <a:solidFill>
                  <a:schemeClr val="dk1"/>
                </a:solidFill>
                <a:latin typeface="Roboto Slab Light"/>
                <a:ea typeface="Roboto Slab Light"/>
                <a:cs typeface="Roboto Slab Light"/>
                <a:sym typeface="Roboto Slab Light"/>
              </a:defRPr>
            </a:lvl1pPr>
            <a:lvl2pPr marR="0" lvl="1" algn="l" rtl="0">
              <a:lnSpc>
                <a:spcPct val="100000"/>
              </a:lnSpc>
              <a:spcBef>
                <a:spcPts val="0"/>
              </a:spcBef>
              <a:spcAft>
                <a:spcPts val="0"/>
              </a:spcAft>
              <a:buClr>
                <a:schemeClr val="dk1"/>
              </a:buClr>
              <a:buSzPts val="3000"/>
              <a:buFont typeface="Roboto"/>
              <a:buNone/>
              <a:defRPr sz="3000" b="0" i="0" u="none" strike="noStrike" cap="none">
                <a:solidFill>
                  <a:schemeClr val="dk1"/>
                </a:solidFill>
                <a:latin typeface="Roboto"/>
                <a:ea typeface="Roboto"/>
                <a:cs typeface="Roboto"/>
                <a:sym typeface="Roboto"/>
              </a:defRPr>
            </a:lvl2pPr>
            <a:lvl3pPr marR="0" lvl="2" algn="l" rtl="0">
              <a:lnSpc>
                <a:spcPct val="100000"/>
              </a:lnSpc>
              <a:spcBef>
                <a:spcPts val="0"/>
              </a:spcBef>
              <a:spcAft>
                <a:spcPts val="0"/>
              </a:spcAft>
              <a:buClr>
                <a:schemeClr val="dk1"/>
              </a:buClr>
              <a:buSzPts val="3000"/>
              <a:buFont typeface="Roboto"/>
              <a:buNone/>
              <a:defRPr sz="3000" b="0" i="0" u="none" strike="noStrike" cap="none">
                <a:solidFill>
                  <a:schemeClr val="dk1"/>
                </a:solidFill>
                <a:latin typeface="Roboto"/>
                <a:ea typeface="Roboto"/>
                <a:cs typeface="Roboto"/>
                <a:sym typeface="Roboto"/>
              </a:defRPr>
            </a:lvl3pPr>
            <a:lvl4pPr marR="0" lvl="3" algn="l" rtl="0">
              <a:lnSpc>
                <a:spcPct val="100000"/>
              </a:lnSpc>
              <a:spcBef>
                <a:spcPts val="0"/>
              </a:spcBef>
              <a:spcAft>
                <a:spcPts val="0"/>
              </a:spcAft>
              <a:buClr>
                <a:schemeClr val="dk1"/>
              </a:buClr>
              <a:buSzPts val="3000"/>
              <a:buFont typeface="Roboto"/>
              <a:buNone/>
              <a:defRPr sz="3000" b="0" i="0" u="none" strike="noStrike" cap="none">
                <a:solidFill>
                  <a:schemeClr val="dk1"/>
                </a:solidFill>
                <a:latin typeface="Roboto"/>
                <a:ea typeface="Roboto"/>
                <a:cs typeface="Roboto"/>
                <a:sym typeface="Roboto"/>
              </a:defRPr>
            </a:lvl4pPr>
            <a:lvl5pPr marR="0" lvl="4" algn="l" rtl="0">
              <a:lnSpc>
                <a:spcPct val="100000"/>
              </a:lnSpc>
              <a:spcBef>
                <a:spcPts val="0"/>
              </a:spcBef>
              <a:spcAft>
                <a:spcPts val="0"/>
              </a:spcAft>
              <a:buClr>
                <a:schemeClr val="dk1"/>
              </a:buClr>
              <a:buSzPts val="3000"/>
              <a:buFont typeface="Roboto"/>
              <a:buNone/>
              <a:defRPr sz="3000" b="0" i="0" u="none" strike="noStrike" cap="none">
                <a:solidFill>
                  <a:schemeClr val="dk1"/>
                </a:solidFill>
                <a:latin typeface="Roboto"/>
                <a:ea typeface="Roboto"/>
                <a:cs typeface="Roboto"/>
                <a:sym typeface="Roboto"/>
              </a:defRPr>
            </a:lvl5pPr>
            <a:lvl6pPr marR="0" lvl="5" algn="l" rtl="0">
              <a:lnSpc>
                <a:spcPct val="100000"/>
              </a:lnSpc>
              <a:spcBef>
                <a:spcPts val="0"/>
              </a:spcBef>
              <a:spcAft>
                <a:spcPts val="0"/>
              </a:spcAft>
              <a:buClr>
                <a:schemeClr val="dk1"/>
              </a:buClr>
              <a:buSzPts val="3000"/>
              <a:buFont typeface="Roboto"/>
              <a:buNone/>
              <a:defRPr sz="3000" b="0" i="0" u="none" strike="noStrike" cap="none">
                <a:solidFill>
                  <a:schemeClr val="dk1"/>
                </a:solidFill>
                <a:latin typeface="Roboto"/>
                <a:ea typeface="Roboto"/>
                <a:cs typeface="Roboto"/>
                <a:sym typeface="Roboto"/>
              </a:defRPr>
            </a:lvl6pPr>
            <a:lvl7pPr marR="0" lvl="6" algn="l" rtl="0">
              <a:lnSpc>
                <a:spcPct val="100000"/>
              </a:lnSpc>
              <a:spcBef>
                <a:spcPts val="0"/>
              </a:spcBef>
              <a:spcAft>
                <a:spcPts val="0"/>
              </a:spcAft>
              <a:buClr>
                <a:schemeClr val="dk1"/>
              </a:buClr>
              <a:buSzPts val="3000"/>
              <a:buFont typeface="Roboto"/>
              <a:buNone/>
              <a:defRPr sz="3000" b="0" i="0" u="none" strike="noStrike" cap="none">
                <a:solidFill>
                  <a:schemeClr val="dk1"/>
                </a:solidFill>
                <a:latin typeface="Roboto"/>
                <a:ea typeface="Roboto"/>
                <a:cs typeface="Roboto"/>
                <a:sym typeface="Roboto"/>
              </a:defRPr>
            </a:lvl7pPr>
            <a:lvl8pPr marR="0" lvl="7" algn="l" rtl="0">
              <a:lnSpc>
                <a:spcPct val="100000"/>
              </a:lnSpc>
              <a:spcBef>
                <a:spcPts val="0"/>
              </a:spcBef>
              <a:spcAft>
                <a:spcPts val="0"/>
              </a:spcAft>
              <a:buClr>
                <a:schemeClr val="dk1"/>
              </a:buClr>
              <a:buSzPts val="3000"/>
              <a:buFont typeface="Roboto"/>
              <a:buNone/>
              <a:defRPr sz="3000" b="0" i="0" u="none" strike="noStrike" cap="none">
                <a:solidFill>
                  <a:schemeClr val="dk1"/>
                </a:solidFill>
                <a:latin typeface="Roboto"/>
                <a:ea typeface="Roboto"/>
                <a:cs typeface="Roboto"/>
                <a:sym typeface="Roboto"/>
              </a:defRPr>
            </a:lvl8pPr>
            <a:lvl9pPr marR="0" lvl="8" algn="l" rtl="0">
              <a:lnSpc>
                <a:spcPct val="100000"/>
              </a:lnSpc>
              <a:spcBef>
                <a:spcPts val="0"/>
              </a:spcBef>
              <a:spcAft>
                <a:spcPts val="0"/>
              </a:spcAft>
              <a:buClr>
                <a:schemeClr val="dk1"/>
              </a:buClr>
              <a:buSzPts val="3000"/>
              <a:buFont typeface="Roboto"/>
              <a:buNone/>
              <a:defRPr sz="3000" b="0" i="0" u="none" strike="noStrike" cap="none">
                <a:solidFill>
                  <a:schemeClr val="dk1"/>
                </a:solidFill>
                <a:latin typeface="Roboto"/>
                <a:ea typeface="Roboto"/>
                <a:cs typeface="Roboto"/>
                <a:sym typeface="Roboto"/>
              </a:defRPr>
            </a:lvl9pPr>
          </a:lstStyle>
          <a:p>
            <a:pPr algn="ctr">
              <a:buSzPct val="111111"/>
            </a:pPr>
            <a:r>
              <a:rPr lang="en-US" sz="1200" dirty="0">
                <a:solidFill>
                  <a:schemeClr val="bg2"/>
                </a:solidFill>
                <a:latin typeface="Open Sans Light" pitchFamily="2" charset="0"/>
                <a:ea typeface="Open Sans Light" pitchFamily="2" charset="0"/>
                <a:cs typeface="Open Sans Light" pitchFamily="2" charset="0"/>
              </a:rPr>
              <a:t>Members Represent Trillions In USD Market Value</a:t>
            </a:r>
          </a:p>
        </p:txBody>
      </p:sp>
      <p:pic>
        <p:nvPicPr>
          <p:cNvPr id="4" name="Picture 3">
            <a:extLst>
              <a:ext uri="{FF2B5EF4-FFF2-40B4-BE49-F238E27FC236}">
                <a16:creationId xmlns:a16="http://schemas.microsoft.com/office/drawing/2014/main" id="{823B48B2-0E2A-D473-CF78-6CD0AA0E9B6A}"/>
              </a:ext>
            </a:extLst>
          </p:cNvPr>
          <p:cNvPicPr>
            <a:picLocks noChangeAspect="1"/>
          </p:cNvPicPr>
          <p:nvPr/>
        </p:nvPicPr>
        <p:blipFill>
          <a:blip r:embed="rId2"/>
          <a:srcRect/>
          <a:stretch/>
        </p:blipFill>
        <p:spPr>
          <a:xfrm>
            <a:off x="834939" y="1622180"/>
            <a:ext cx="7474121" cy="2612450"/>
          </a:xfrm>
          <a:prstGeom prst="rect">
            <a:avLst/>
          </a:prstGeom>
        </p:spPr>
      </p:pic>
      <p:pic>
        <p:nvPicPr>
          <p:cNvPr id="3" name="Google Shape;157;g17bbeb37c32_1_56">
            <a:extLst>
              <a:ext uri="{FF2B5EF4-FFF2-40B4-BE49-F238E27FC236}">
                <a16:creationId xmlns:a16="http://schemas.microsoft.com/office/drawing/2014/main" id="{D597989A-4081-5780-A713-FE4A8F99E358}"/>
              </a:ext>
            </a:extLst>
          </p:cNvPr>
          <p:cNvPicPr preferRelativeResize="0"/>
          <p:nvPr/>
        </p:nvPicPr>
        <p:blipFill rotWithShape="1">
          <a:blip r:embed="rId3">
            <a:alphaModFix/>
          </a:blip>
          <a:srcRect t="247" b="237"/>
          <a:stretch/>
        </p:blipFill>
        <p:spPr>
          <a:xfrm>
            <a:off x="7931820" y="-9"/>
            <a:ext cx="1212177" cy="1212180"/>
          </a:xfrm>
          <a:prstGeom prst="rect">
            <a:avLst/>
          </a:prstGeom>
          <a:noFill/>
          <a:ln>
            <a:noFill/>
          </a:ln>
        </p:spPr>
      </p:pic>
      <p:sp>
        <p:nvSpPr>
          <p:cNvPr id="6" name="Rounded Rectangle 5">
            <a:extLst>
              <a:ext uri="{FF2B5EF4-FFF2-40B4-BE49-F238E27FC236}">
                <a16:creationId xmlns:a16="http://schemas.microsoft.com/office/drawing/2014/main" id="{7C68FD24-3CFC-4877-6155-98FC8A2FB6E6}"/>
              </a:ext>
            </a:extLst>
          </p:cNvPr>
          <p:cNvSpPr/>
          <p:nvPr/>
        </p:nvSpPr>
        <p:spPr>
          <a:xfrm>
            <a:off x="7999139" y="1017800"/>
            <a:ext cx="1077538" cy="466527"/>
          </a:xfrm>
          <a:prstGeom prst="roundRect">
            <a:avLst/>
          </a:prstGeom>
          <a:solidFill>
            <a:schemeClr val="bg1"/>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11" name="TextBox 10">
            <a:extLst>
              <a:ext uri="{FF2B5EF4-FFF2-40B4-BE49-F238E27FC236}">
                <a16:creationId xmlns:a16="http://schemas.microsoft.com/office/drawing/2014/main" id="{946EB9B8-334B-8E04-A73E-35F4C91F9DCA}"/>
              </a:ext>
            </a:extLst>
          </p:cNvPr>
          <p:cNvSpPr txBox="1"/>
          <p:nvPr/>
        </p:nvSpPr>
        <p:spPr>
          <a:xfrm>
            <a:off x="7999139" y="1053696"/>
            <a:ext cx="1077538" cy="415498"/>
          </a:xfrm>
          <a:prstGeom prst="rect">
            <a:avLst/>
          </a:prstGeom>
          <a:noFill/>
          <a:ln>
            <a:noFill/>
          </a:ln>
        </p:spPr>
        <p:txBody>
          <a:bodyPr wrap="none" rtlCol="0">
            <a:spAutoFit/>
          </a:bodyPr>
          <a:lstStyle/>
          <a:p>
            <a:pPr algn="ctr"/>
            <a:r>
              <a:rPr lang="en-JP" sz="1050" dirty="0"/>
              <a:t>Jimmy Ahlberg</a:t>
            </a:r>
            <a:br>
              <a:rPr lang="en-JP" sz="1050" dirty="0"/>
            </a:br>
            <a:r>
              <a:rPr lang="en-JP" sz="1050" dirty="0"/>
              <a:t>Ericsson</a:t>
            </a:r>
          </a:p>
        </p:txBody>
      </p:sp>
    </p:spTree>
    <p:extLst>
      <p:ext uri="{BB962C8B-B14F-4D97-AF65-F5344CB8AC3E}">
        <p14:creationId xmlns:p14="http://schemas.microsoft.com/office/powerpoint/2010/main" val="3085252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2F8C8A-F694-56DF-C04C-8DBAEC7C468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18FE9D9-3C96-486A-D2A4-9EF473367458}"/>
              </a:ext>
            </a:extLst>
          </p:cNvPr>
          <p:cNvSpPr>
            <a:spLocks noGrp="1"/>
          </p:cNvSpPr>
          <p:nvPr>
            <p:ph type="title"/>
          </p:nvPr>
        </p:nvSpPr>
        <p:spPr/>
        <p:txBody>
          <a:bodyPr>
            <a:normAutofit fontScale="90000"/>
          </a:bodyPr>
          <a:lstStyle/>
          <a:p>
            <a:r>
              <a:rPr lang="en-JP" dirty="0"/>
              <a:t>S-Core Adopts ISO/IEC 18974</a:t>
            </a:r>
          </a:p>
        </p:txBody>
      </p:sp>
      <p:pic>
        <p:nvPicPr>
          <p:cNvPr id="3" name="Google Shape;1398;p121" title="s-core_Logo_CI_png.png">
            <a:extLst>
              <a:ext uri="{FF2B5EF4-FFF2-40B4-BE49-F238E27FC236}">
                <a16:creationId xmlns:a16="http://schemas.microsoft.com/office/drawing/2014/main" id="{E15DBC82-BCEB-A294-79F2-94020A8D8B2D}"/>
              </a:ext>
            </a:extLst>
          </p:cNvPr>
          <p:cNvPicPr preferRelativeResize="0">
            <a:picLocks noChangeAspect="1"/>
          </p:cNvPicPr>
          <p:nvPr/>
        </p:nvPicPr>
        <p:blipFill>
          <a:blip r:embed="rId2">
            <a:alphaModFix/>
          </a:blip>
          <a:stretch>
            <a:fillRect/>
          </a:stretch>
        </p:blipFill>
        <p:spPr>
          <a:xfrm>
            <a:off x="1063413" y="1752414"/>
            <a:ext cx="7017173" cy="1638672"/>
          </a:xfrm>
          <a:prstGeom prst="rect">
            <a:avLst/>
          </a:prstGeom>
          <a:noFill/>
          <a:ln>
            <a:noFill/>
          </a:ln>
        </p:spPr>
      </p:pic>
      <p:sp>
        <p:nvSpPr>
          <p:cNvPr id="6" name="Google Shape;279;g17bbeb37c32_0_11">
            <a:extLst>
              <a:ext uri="{FF2B5EF4-FFF2-40B4-BE49-F238E27FC236}">
                <a16:creationId xmlns:a16="http://schemas.microsoft.com/office/drawing/2014/main" id="{5715E6B6-0708-46F4-6068-A2ED900718E3}"/>
              </a:ext>
            </a:extLst>
          </p:cNvPr>
          <p:cNvSpPr txBox="1">
            <a:spLocks/>
          </p:cNvSpPr>
          <p:nvPr/>
        </p:nvSpPr>
        <p:spPr>
          <a:xfrm>
            <a:off x="1564720" y="3872270"/>
            <a:ext cx="6014557" cy="506859"/>
          </a:xfrm>
          <a:prstGeom prst="rect">
            <a:avLst/>
          </a:prstGeom>
          <a:noFill/>
          <a:ln>
            <a:noFill/>
          </a:ln>
        </p:spPr>
        <p:txBody>
          <a:bodyPr spcFirstLastPara="1" wrap="square" lIns="91425" tIns="91425" rIns="91425" bIns="91425" anchor="t" anchorCtr="0">
            <a:normAutofit fontScale="97500"/>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Roboto Slab Light"/>
              <a:buNone/>
              <a:defRPr sz="3000" b="0" i="0" u="none" strike="noStrike" cap="none">
                <a:solidFill>
                  <a:schemeClr val="dk1"/>
                </a:solidFill>
                <a:latin typeface="Roboto Slab Light"/>
                <a:ea typeface="Roboto Slab Light"/>
                <a:cs typeface="Roboto Slab Light"/>
                <a:sym typeface="Roboto Slab Light"/>
              </a:defRPr>
            </a:lvl1pPr>
            <a:lvl2pPr marR="0" lvl="1" algn="l" rtl="0">
              <a:lnSpc>
                <a:spcPct val="100000"/>
              </a:lnSpc>
              <a:spcBef>
                <a:spcPts val="0"/>
              </a:spcBef>
              <a:spcAft>
                <a:spcPts val="0"/>
              </a:spcAft>
              <a:buClr>
                <a:schemeClr val="dk1"/>
              </a:buClr>
              <a:buSzPts val="3000"/>
              <a:buFont typeface="Roboto"/>
              <a:buNone/>
              <a:defRPr sz="3000" b="0" i="0" u="none" strike="noStrike" cap="none">
                <a:solidFill>
                  <a:schemeClr val="dk1"/>
                </a:solidFill>
                <a:latin typeface="Roboto"/>
                <a:ea typeface="Roboto"/>
                <a:cs typeface="Roboto"/>
                <a:sym typeface="Roboto"/>
              </a:defRPr>
            </a:lvl2pPr>
            <a:lvl3pPr marR="0" lvl="2" algn="l" rtl="0">
              <a:lnSpc>
                <a:spcPct val="100000"/>
              </a:lnSpc>
              <a:spcBef>
                <a:spcPts val="0"/>
              </a:spcBef>
              <a:spcAft>
                <a:spcPts val="0"/>
              </a:spcAft>
              <a:buClr>
                <a:schemeClr val="dk1"/>
              </a:buClr>
              <a:buSzPts val="3000"/>
              <a:buFont typeface="Roboto"/>
              <a:buNone/>
              <a:defRPr sz="3000" b="0" i="0" u="none" strike="noStrike" cap="none">
                <a:solidFill>
                  <a:schemeClr val="dk1"/>
                </a:solidFill>
                <a:latin typeface="Roboto"/>
                <a:ea typeface="Roboto"/>
                <a:cs typeface="Roboto"/>
                <a:sym typeface="Roboto"/>
              </a:defRPr>
            </a:lvl3pPr>
            <a:lvl4pPr marR="0" lvl="3" algn="l" rtl="0">
              <a:lnSpc>
                <a:spcPct val="100000"/>
              </a:lnSpc>
              <a:spcBef>
                <a:spcPts val="0"/>
              </a:spcBef>
              <a:spcAft>
                <a:spcPts val="0"/>
              </a:spcAft>
              <a:buClr>
                <a:schemeClr val="dk1"/>
              </a:buClr>
              <a:buSzPts val="3000"/>
              <a:buFont typeface="Roboto"/>
              <a:buNone/>
              <a:defRPr sz="3000" b="0" i="0" u="none" strike="noStrike" cap="none">
                <a:solidFill>
                  <a:schemeClr val="dk1"/>
                </a:solidFill>
                <a:latin typeface="Roboto"/>
                <a:ea typeface="Roboto"/>
                <a:cs typeface="Roboto"/>
                <a:sym typeface="Roboto"/>
              </a:defRPr>
            </a:lvl4pPr>
            <a:lvl5pPr marR="0" lvl="4" algn="l" rtl="0">
              <a:lnSpc>
                <a:spcPct val="100000"/>
              </a:lnSpc>
              <a:spcBef>
                <a:spcPts val="0"/>
              </a:spcBef>
              <a:spcAft>
                <a:spcPts val="0"/>
              </a:spcAft>
              <a:buClr>
                <a:schemeClr val="dk1"/>
              </a:buClr>
              <a:buSzPts val="3000"/>
              <a:buFont typeface="Roboto"/>
              <a:buNone/>
              <a:defRPr sz="3000" b="0" i="0" u="none" strike="noStrike" cap="none">
                <a:solidFill>
                  <a:schemeClr val="dk1"/>
                </a:solidFill>
                <a:latin typeface="Roboto"/>
                <a:ea typeface="Roboto"/>
                <a:cs typeface="Roboto"/>
                <a:sym typeface="Roboto"/>
              </a:defRPr>
            </a:lvl5pPr>
            <a:lvl6pPr marR="0" lvl="5" algn="l" rtl="0">
              <a:lnSpc>
                <a:spcPct val="100000"/>
              </a:lnSpc>
              <a:spcBef>
                <a:spcPts val="0"/>
              </a:spcBef>
              <a:spcAft>
                <a:spcPts val="0"/>
              </a:spcAft>
              <a:buClr>
                <a:schemeClr val="dk1"/>
              </a:buClr>
              <a:buSzPts val="3000"/>
              <a:buFont typeface="Roboto"/>
              <a:buNone/>
              <a:defRPr sz="3000" b="0" i="0" u="none" strike="noStrike" cap="none">
                <a:solidFill>
                  <a:schemeClr val="dk1"/>
                </a:solidFill>
                <a:latin typeface="Roboto"/>
                <a:ea typeface="Roboto"/>
                <a:cs typeface="Roboto"/>
                <a:sym typeface="Roboto"/>
              </a:defRPr>
            </a:lvl6pPr>
            <a:lvl7pPr marR="0" lvl="6" algn="l" rtl="0">
              <a:lnSpc>
                <a:spcPct val="100000"/>
              </a:lnSpc>
              <a:spcBef>
                <a:spcPts val="0"/>
              </a:spcBef>
              <a:spcAft>
                <a:spcPts val="0"/>
              </a:spcAft>
              <a:buClr>
                <a:schemeClr val="dk1"/>
              </a:buClr>
              <a:buSzPts val="3000"/>
              <a:buFont typeface="Roboto"/>
              <a:buNone/>
              <a:defRPr sz="3000" b="0" i="0" u="none" strike="noStrike" cap="none">
                <a:solidFill>
                  <a:schemeClr val="dk1"/>
                </a:solidFill>
                <a:latin typeface="Roboto"/>
                <a:ea typeface="Roboto"/>
                <a:cs typeface="Roboto"/>
                <a:sym typeface="Roboto"/>
              </a:defRPr>
            </a:lvl7pPr>
            <a:lvl8pPr marR="0" lvl="7" algn="l" rtl="0">
              <a:lnSpc>
                <a:spcPct val="100000"/>
              </a:lnSpc>
              <a:spcBef>
                <a:spcPts val="0"/>
              </a:spcBef>
              <a:spcAft>
                <a:spcPts val="0"/>
              </a:spcAft>
              <a:buClr>
                <a:schemeClr val="dk1"/>
              </a:buClr>
              <a:buSzPts val="3000"/>
              <a:buFont typeface="Roboto"/>
              <a:buNone/>
              <a:defRPr sz="3000" b="0" i="0" u="none" strike="noStrike" cap="none">
                <a:solidFill>
                  <a:schemeClr val="dk1"/>
                </a:solidFill>
                <a:latin typeface="Roboto"/>
                <a:ea typeface="Roboto"/>
                <a:cs typeface="Roboto"/>
                <a:sym typeface="Roboto"/>
              </a:defRPr>
            </a:lvl8pPr>
            <a:lvl9pPr marR="0" lvl="8" algn="l" rtl="0">
              <a:lnSpc>
                <a:spcPct val="100000"/>
              </a:lnSpc>
              <a:spcBef>
                <a:spcPts val="0"/>
              </a:spcBef>
              <a:spcAft>
                <a:spcPts val="0"/>
              </a:spcAft>
              <a:buClr>
                <a:schemeClr val="dk1"/>
              </a:buClr>
              <a:buSzPts val="3000"/>
              <a:buFont typeface="Roboto"/>
              <a:buNone/>
              <a:defRPr sz="3000" b="0" i="0" u="none" strike="noStrike" cap="none">
                <a:solidFill>
                  <a:schemeClr val="dk1"/>
                </a:solidFill>
                <a:latin typeface="Roboto"/>
                <a:ea typeface="Roboto"/>
                <a:cs typeface="Roboto"/>
                <a:sym typeface="Roboto"/>
              </a:defRPr>
            </a:lvl9pPr>
          </a:lstStyle>
          <a:p>
            <a:pPr algn="ctr">
              <a:buSzPct val="111111"/>
            </a:pPr>
            <a:r>
              <a:rPr lang="en-US" sz="1800" dirty="0">
                <a:solidFill>
                  <a:schemeClr val="bg2"/>
                </a:solidFill>
                <a:latin typeface="Open Sans Light" pitchFamily="2" charset="0"/>
                <a:ea typeface="Open Sans Light" pitchFamily="2" charset="0"/>
                <a:cs typeface="Open Sans Light" pitchFamily="2" charset="0"/>
              </a:rPr>
              <a:t>(They Adopted ISO/IEC 5230 in February)</a:t>
            </a:r>
          </a:p>
        </p:txBody>
      </p:sp>
    </p:spTree>
    <p:extLst>
      <p:ext uri="{BB962C8B-B14F-4D97-AF65-F5344CB8AC3E}">
        <p14:creationId xmlns:p14="http://schemas.microsoft.com/office/powerpoint/2010/main" val="38086043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1A2A9D-AEE8-D0CD-BC0E-6092256D8DB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EC497FE-3386-FF07-46A2-A932AA36EB71}"/>
              </a:ext>
            </a:extLst>
          </p:cNvPr>
          <p:cNvSpPr>
            <a:spLocks noGrp="1"/>
          </p:cNvSpPr>
          <p:nvPr>
            <p:ph type="title"/>
          </p:nvPr>
        </p:nvSpPr>
        <p:spPr/>
        <p:txBody>
          <a:bodyPr>
            <a:normAutofit fontScale="90000"/>
          </a:bodyPr>
          <a:lstStyle/>
          <a:p>
            <a:r>
              <a:rPr lang="en-JP" dirty="0"/>
              <a:t>Korean ISO/IEC 18974 Adoption Is Excellent!</a:t>
            </a:r>
          </a:p>
        </p:txBody>
      </p:sp>
      <p:pic>
        <p:nvPicPr>
          <p:cNvPr id="3" name="Google Shape;1398;p121" title="s-core_Logo_CI_png.png">
            <a:extLst>
              <a:ext uri="{FF2B5EF4-FFF2-40B4-BE49-F238E27FC236}">
                <a16:creationId xmlns:a16="http://schemas.microsoft.com/office/drawing/2014/main" id="{2579C1D3-AF9F-72DD-395F-D1EBD0CF88FC}"/>
              </a:ext>
            </a:extLst>
          </p:cNvPr>
          <p:cNvPicPr preferRelativeResize="0">
            <a:picLocks noChangeAspect="1"/>
          </p:cNvPicPr>
          <p:nvPr/>
        </p:nvPicPr>
        <p:blipFill>
          <a:blip r:embed="rId2">
            <a:alphaModFix/>
          </a:blip>
          <a:stretch>
            <a:fillRect/>
          </a:stretch>
        </p:blipFill>
        <p:spPr>
          <a:xfrm>
            <a:off x="3270630" y="4066900"/>
            <a:ext cx="2602740" cy="607800"/>
          </a:xfrm>
          <a:prstGeom prst="rect">
            <a:avLst/>
          </a:prstGeom>
          <a:noFill/>
          <a:ln>
            <a:noFill/>
          </a:ln>
        </p:spPr>
      </p:pic>
      <p:pic>
        <p:nvPicPr>
          <p:cNvPr id="5" name="Picture 4" descr="A black text on a white background&#10;&#10;AI-generated content may be incorrect.">
            <a:extLst>
              <a:ext uri="{FF2B5EF4-FFF2-40B4-BE49-F238E27FC236}">
                <a16:creationId xmlns:a16="http://schemas.microsoft.com/office/drawing/2014/main" id="{68B6B55A-BEEF-F61C-0034-18BF1BFAA761}"/>
              </a:ext>
            </a:extLst>
          </p:cNvPr>
          <p:cNvPicPr>
            <a:picLocks noChangeAspect="1"/>
          </p:cNvPicPr>
          <p:nvPr/>
        </p:nvPicPr>
        <p:blipFill>
          <a:blip r:embed="rId3"/>
          <a:stretch>
            <a:fillRect/>
          </a:stretch>
        </p:blipFill>
        <p:spPr>
          <a:xfrm>
            <a:off x="445499" y="2612732"/>
            <a:ext cx="3840815" cy="1295586"/>
          </a:xfrm>
          <a:prstGeom prst="rect">
            <a:avLst/>
          </a:prstGeom>
        </p:spPr>
      </p:pic>
      <p:pic>
        <p:nvPicPr>
          <p:cNvPr id="7" name="Picture 6" descr="A logo for a company&#10;&#10;AI-generated content may be incorrect.">
            <a:extLst>
              <a:ext uri="{FF2B5EF4-FFF2-40B4-BE49-F238E27FC236}">
                <a16:creationId xmlns:a16="http://schemas.microsoft.com/office/drawing/2014/main" id="{BB5B0027-D45C-B8F5-7465-186BB4394645}"/>
              </a:ext>
            </a:extLst>
          </p:cNvPr>
          <p:cNvPicPr>
            <a:picLocks noChangeAspect="1"/>
          </p:cNvPicPr>
          <p:nvPr/>
        </p:nvPicPr>
        <p:blipFill>
          <a:blip r:embed="rId4"/>
          <a:stretch>
            <a:fillRect/>
          </a:stretch>
        </p:blipFill>
        <p:spPr>
          <a:xfrm>
            <a:off x="4759715" y="1212612"/>
            <a:ext cx="2490171" cy="1329737"/>
          </a:xfrm>
          <a:prstGeom prst="rect">
            <a:avLst/>
          </a:prstGeom>
        </p:spPr>
      </p:pic>
      <p:pic>
        <p:nvPicPr>
          <p:cNvPr id="9" name="Picture 8" descr="A black background with a black square&#10;&#10;AI-generated content may be incorrect.">
            <a:extLst>
              <a:ext uri="{FF2B5EF4-FFF2-40B4-BE49-F238E27FC236}">
                <a16:creationId xmlns:a16="http://schemas.microsoft.com/office/drawing/2014/main" id="{AC3734F7-1646-6962-2B90-9129491A0252}"/>
              </a:ext>
            </a:extLst>
          </p:cNvPr>
          <p:cNvPicPr>
            <a:picLocks noChangeAspect="1"/>
          </p:cNvPicPr>
          <p:nvPr/>
        </p:nvPicPr>
        <p:blipFill>
          <a:blip r:embed="rId5"/>
          <a:stretch>
            <a:fillRect/>
          </a:stretch>
        </p:blipFill>
        <p:spPr>
          <a:xfrm>
            <a:off x="4857687" y="3049276"/>
            <a:ext cx="3536720" cy="424406"/>
          </a:xfrm>
          <a:prstGeom prst="rect">
            <a:avLst/>
          </a:prstGeom>
        </p:spPr>
      </p:pic>
      <p:pic>
        <p:nvPicPr>
          <p:cNvPr id="11" name="Picture 10" descr="A black and red logo&#10;&#10;AI-generated content may be incorrect.">
            <a:extLst>
              <a:ext uri="{FF2B5EF4-FFF2-40B4-BE49-F238E27FC236}">
                <a16:creationId xmlns:a16="http://schemas.microsoft.com/office/drawing/2014/main" id="{079B3C57-2AA9-5DF2-D72A-5B9051380F94}"/>
              </a:ext>
            </a:extLst>
          </p:cNvPr>
          <p:cNvPicPr>
            <a:picLocks noChangeAspect="1"/>
          </p:cNvPicPr>
          <p:nvPr/>
        </p:nvPicPr>
        <p:blipFill>
          <a:blip r:embed="rId6"/>
          <a:stretch>
            <a:fillRect/>
          </a:stretch>
        </p:blipFill>
        <p:spPr>
          <a:xfrm>
            <a:off x="2365906" y="1360811"/>
            <a:ext cx="1323516" cy="1093339"/>
          </a:xfrm>
          <a:prstGeom prst="rect">
            <a:avLst/>
          </a:prstGeom>
        </p:spPr>
      </p:pic>
    </p:spTree>
    <p:extLst>
      <p:ext uri="{BB962C8B-B14F-4D97-AF65-F5344CB8AC3E}">
        <p14:creationId xmlns:p14="http://schemas.microsoft.com/office/powerpoint/2010/main" val="36676214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1E1ACC-BF7D-971F-F1D0-0933FE8F4AA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92F2ACB-A033-06AA-E6E7-F914C61AF271}"/>
              </a:ext>
            </a:extLst>
          </p:cNvPr>
          <p:cNvSpPr>
            <a:spLocks noGrp="1"/>
          </p:cNvSpPr>
          <p:nvPr>
            <p:ph type="title"/>
          </p:nvPr>
        </p:nvSpPr>
        <p:spPr/>
        <p:txBody>
          <a:bodyPr>
            <a:normAutofit fontScale="90000"/>
          </a:bodyPr>
          <a:lstStyle/>
          <a:p>
            <a:r>
              <a:rPr lang="en-JP" dirty="0"/>
              <a:t>OpenAnolis Adopts ISO/IEC 5230</a:t>
            </a:r>
          </a:p>
        </p:txBody>
      </p:sp>
      <p:pic>
        <p:nvPicPr>
          <p:cNvPr id="3" name="Google Shape;1407;p121" title="OpenAnolis（龙蜥社区）-1.png">
            <a:extLst>
              <a:ext uri="{FF2B5EF4-FFF2-40B4-BE49-F238E27FC236}">
                <a16:creationId xmlns:a16="http://schemas.microsoft.com/office/drawing/2014/main" id="{8BC49922-9FD1-4B00-5DA5-986099A40CCD}"/>
              </a:ext>
            </a:extLst>
          </p:cNvPr>
          <p:cNvPicPr preferRelativeResize="0">
            <a:picLocks noChangeAspect="1"/>
          </p:cNvPicPr>
          <p:nvPr/>
        </p:nvPicPr>
        <p:blipFill>
          <a:blip r:embed="rId2">
            <a:alphaModFix/>
          </a:blip>
          <a:stretch>
            <a:fillRect/>
          </a:stretch>
        </p:blipFill>
        <p:spPr>
          <a:xfrm>
            <a:off x="1783457" y="1539997"/>
            <a:ext cx="5577085" cy="2063505"/>
          </a:xfrm>
          <a:prstGeom prst="rect">
            <a:avLst/>
          </a:prstGeom>
          <a:noFill/>
          <a:ln>
            <a:noFill/>
          </a:ln>
        </p:spPr>
      </p:pic>
    </p:spTree>
    <p:extLst>
      <p:ext uri="{BB962C8B-B14F-4D97-AF65-F5344CB8AC3E}">
        <p14:creationId xmlns:p14="http://schemas.microsoft.com/office/powerpoint/2010/main" val="8262775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E65CE4-4170-CCDC-97EC-548D22C75DA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B5D47A4-7FA7-F759-C6E5-0E82FCBF4E0A}"/>
              </a:ext>
            </a:extLst>
          </p:cNvPr>
          <p:cNvSpPr>
            <a:spLocks noGrp="1"/>
          </p:cNvSpPr>
          <p:nvPr>
            <p:ph type="title"/>
          </p:nvPr>
        </p:nvSpPr>
        <p:spPr/>
        <p:txBody>
          <a:bodyPr>
            <a:normAutofit fontScale="90000"/>
          </a:bodyPr>
          <a:lstStyle/>
          <a:p>
            <a:r>
              <a:rPr lang="en-JP" dirty="0"/>
              <a:t>Chinese Operating Systems Love OpenChain</a:t>
            </a:r>
          </a:p>
        </p:txBody>
      </p:sp>
      <p:pic>
        <p:nvPicPr>
          <p:cNvPr id="3" name="Google Shape;1407;p121" title="OpenAnolis（龙蜥社区）-1.png">
            <a:extLst>
              <a:ext uri="{FF2B5EF4-FFF2-40B4-BE49-F238E27FC236}">
                <a16:creationId xmlns:a16="http://schemas.microsoft.com/office/drawing/2014/main" id="{3C63DA39-3D01-0B98-BD8C-0F240C543B8E}"/>
              </a:ext>
            </a:extLst>
          </p:cNvPr>
          <p:cNvPicPr preferRelativeResize="0">
            <a:picLocks noChangeAspect="1"/>
          </p:cNvPicPr>
          <p:nvPr/>
        </p:nvPicPr>
        <p:blipFill>
          <a:blip r:embed="rId2">
            <a:alphaModFix/>
          </a:blip>
          <a:stretch>
            <a:fillRect/>
          </a:stretch>
        </p:blipFill>
        <p:spPr>
          <a:xfrm>
            <a:off x="1783457" y="1177618"/>
            <a:ext cx="5577085" cy="2063505"/>
          </a:xfrm>
          <a:prstGeom prst="rect">
            <a:avLst/>
          </a:prstGeom>
          <a:noFill/>
          <a:ln>
            <a:noFill/>
          </a:ln>
        </p:spPr>
      </p:pic>
      <p:pic>
        <p:nvPicPr>
          <p:cNvPr id="6" name="Graphic 5">
            <a:extLst>
              <a:ext uri="{FF2B5EF4-FFF2-40B4-BE49-F238E27FC236}">
                <a16:creationId xmlns:a16="http://schemas.microsoft.com/office/drawing/2014/main" id="{2886E8CF-4CD7-1620-96E8-A7C296F17EC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82248" y="3509127"/>
            <a:ext cx="3205847" cy="808682"/>
          </a:xfrm>
          <a:prstGeom prst="rect">
            <a:avLst/>
          </a:prstGeom>
        </p:spPr>
      </p:pic>
      <p:pic>
        <p:nvPicPr>
          <p:cNvPr id="8" name="Picture 7" descr="A black background with a black square&#10;&#10;AI-generated content may be incorrect.">
            <a:extLst>
              <a:ext uri="{FF2B5EF4-FFF2-40B4-BE49-F238E27FC236}">
                <a16:creationId xmlns:a16="http://schemas.microsoft.com/office/drawing/2014/main" id="{AC35D135-A634-2C87-BD64-EF4658FCBF00}"/>
              </a:ext>
            </a:extLst>
          </p:cNvPr>
          <p:cNvPicPr>
            <a:picLocks noChangeAspect="1"/>
          </p:cNvPicPr>
          <p:nvPr/>
        </p:nvPicPr>
        <p:blipFill>
          <a:blip r:embed="rId5"/>
          <a:stretch>
            <a:fillRect/>
          </a:stretch>
        </p:blipFill>
        <p:spPr>
          <a:xfrm>
            <a:off x="4755907" y="3509127"/>
            <a:ext cx="3429537" cy="814515"/>
          </a:xfrm>
          <a:prstGeom prst="rect">
            <a:avLst/>
          </a:prstGeom>
        </p:spPr>
      </p:pic>
    </p:spTree>
    <p:extLst>
      <p:ext uri="{BB962C8B-B14F-4D97-AF65-F5344CB8AC3E}">
        <p14:creationId xmlns:p14="http://schemas.microsoft.com/office/powerpoint/2010/main" val="3429787182"/>
      </p:ext>
    </p:extLst>
  </p:cSld>
  <p:clrMapOvr>
    <a:masterClrMapping/>
  </p:clrMapOvr>
</p:sld>
</file>

<file path=ppt/theme/theme1.xml><?xml version="1.0" encoding="utf-8"?>
<a:theme xmlns:a="http://schemas.openxmlformats.org/drawingml/2006/main" name="Linux Foundation EU Theme 2023">
  <a:themeElements>
    <a:clrScheme name="Geometric">
      <a:dk1>
        <a:srgbClr val="222222"/>
      </a:dk1>
      <a:lt1>
        <a:srgbClr val="FFFFFF"/>
      </a:lt1>
      <a:dk2>
        <a:srgbClr val="434343"/>
      </a:dk2>
      <a:lt2>
        <a:srgbClr val="999999"/>
      </a:lt2>
      <a:accent1>
        <a:srgbClr val="003778"/>
      </a:accent1>
      <a:accent2>
        <a:srgbClr val="0094FF"/>
      </a:accent2>
      <a:accent3>
        <a:srgbClr val="5B1DE7"/>
      </a:accent3>
      <a:accent4>
        <a:srgbClr val="12E2E2"/>
      </a:accent4>
      <a:accent5>
        <a:srgbClr val="FF00AA"/>
      </a:accent5>
      <a:accent6>
        <a:srgbClr val="ACDE1F"/>
      </a:accent6>
      <a:hlink>
        <a:srgbClr val="0077CC"/>
      </a:hlink>
      <a:folHlink>
        <a:srgbClr val="F0629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13534</TotalTime>
  <Words>1157</Words>
  <Application>Microsoft Macintosh PowerPoint</Application>
  <PresentationFormat>On-screen Show (16:9)</PresentationFormat>
  <Paragraphs>141</Paragraphs>
  <Slides>40</Slides>
  <Notes>17</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40</vt:i4>
      </vt:variant>
    </vt:vector>
  </HeadingPairs>
  <TitlesOfParts>
    <vt:vector size="54" baseType="lpstr">
      <vt:lpstr>Archivo</vt:lpstr>
      <vt:lpstr>Archivo ExtraLight</vt:lpstr>
      <vt:lpstr>Archivo Light</vt:lpstr>
      <vt:lpstr>Noto Sans Symbols</vt:lpstr>
      <vt:lpstr>Arial</vt:lpstr>
      <vt:lpstr>Courier New</vt:lpstr>
      <vt:lpstr>Josefin Sans</vt:lpstr>
      <vt:lpstr>Open Sans</vt:lpstr>
      <vt:lpstr>Open Sans ExtraBold</vt:lpstr>
      <vt:lpstr>Open Sans Light</vt:lpstr>
      <vt:lpstr>Open Sans Medium</vt:lpstr>
      <vt:lpstr>Roboto</vt:lpstr>
      <vt:lpstr>Roboto Slab Light</vt:lpstr>
      <vt:lpstr>Linux Foundation EU Theme 2023</vt:lpstr>
      <vt:lpstr>OpenChain Project</vt:lpstr>
      <vt:lpstr>Today</vt:lpstr>
      <vt:lpstr>1H 2025 Overview</vt:lpstr>
      <vt:lpstr>Welcome Our Latest Platinum Member!</vt:lpstr>
      <vt:lpstr>25 Platinum Members (Governing Board)</vt:lpstr>
      <vt:lpstr>S-Core Adopts ISO/IEC 18974</vt:lpstr>
      <vt:lpstr>Korean ISO/IEC 18974 Adoption Is Excellent!</vt:lpstr>
      <vt:lpstr>OpenAnolis Adopts ISO/IEC 5230</vt:lpstr>
      <vt:lpstr>Chinese Operating Systems Love OpenChain</vt:lpstr>
      <vt:lpstr>Updated Policy Template</vt:lpstr>
      <vt:lpstr>Updated Capability Model</vt:lpstr>
      <vt:lpstr>New Explainers</vt:lpstr>
      <vt:lpstr>Updated Telco SBOM Quality Guide</vt:lpstr>
      <vt:lpstr>Telco SBOM Quality Work … EXPANDED</vt:lpstr>
      <vt:lpstr>Easier To Find Our Processes</vt:lpstr>
      <vt:lpstr>A Reorganized Library</vt:lpstr>
      <vt:lpstr>Tomorrow</vt:lpstr>
      <vt:lpstr>Proposed Updates To Our Existing Standards</vt:lpstr>
      <vt:lpstr>AI Compliance Draft Guide Ready</vt:lpstr>
      <vt:lpstr>AI BOM Compliance in the Supply Chain Guide</vt:lpstr>
      <vt:lpstr>SBOM Study Group Update</vt:lpstr>
      <vt:lpstr>Cross-Industry SBOM Quality Guide Concept</vt:lpstr>
      <vt:lpstr>Community</vt:lpstr>
      <vt:lpstr>Our Community Study and Work Groups</vt:lpstr>
      <vt:lpstr>We Are Always A Welcoming Community!</vt:lpstr>
      <vt:lpstr>     </vt:lpstr>
      <vt:lpstr>Appendix: Proposed Updates to ISO/IEC 5230 and ISO/IEC 18974</vt:lpstr>
      <vt:lpstr>Proposed Updates To Our Existing Standards</vt:lpstr>
      <vt:lpstr>Review of suggested changes to ISO/IEC 5230</vt:lpstr>
      <vt:lpstr>Suggestion #1 for ISO/IEC 5230:2020</vt:lpstr>
      <vt:lpstr>Suggestion #2 for ISO/IEC 5230:2020</vt:lpstr>
      <vt:lpstr>Suggestion #3 for ISO/IEC 5230:2020</vt:lpstr>
      <vt:lpstr>Suggestion #4 ISO/IEC 5230:2020</vt:lpstr>
      <vt:lpstr>Suggestion #5 for ISO/IEC 5230:2020</vt:lpstr>
      <vt:lpstr>Review of suggested changes to ISO/IEC 18974</vt:lpstr>
      <vt:lpstr>Suggestion #1 for ISO/IEC 18974:2023</vt:lpstr>
      <vt:lpstr>Suggestion #2 for ISO/IEC 18974:2023</vt:lpstr>
      <vt:lpstr>Suggestion #3 for ISO/IEC 18974:2023</vt:lpstr>
      <vt:lpstr>Suggestion #4 for ISO/IEC 18974:2023</vt:lpstr>
      <vt:lpstr>Next Steps: Steering Committee on 2025-06-25</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Shane Coughlan</cp:lastModifiedBy>
  <cp:revision>259</cp:revision>
  <dcterms:modified xsi:type="dcterms:W3CDTF">2025-06-16T05:24:17Z</dcterms:modified>
</cp:coreProperties>
</file>